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7.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8.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9.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0.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1.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2" r:id="rId2"/>
    <p:sldMasterId id="2147483723" r:id="rId3"/>
    <p:sldMasterId id="2147483744" r:id="rId4"/>
    <p:sldMasterId id="2147483765" r:id="rId5"/>
    <p:sldMasterId id="2147483807" r:id="rId6"/>
    <p:sldMasterId id="2147483828" r:id="rId7"/>
    <p:sldMasterId id="2147483870" r:id="rId8"/>
    <p:sldMasterId id="2147483891" r:id="rId9"/>
    <p:sldMasterId id="2147483912" r:id="rId10"/>
    <p:sldMasterId id="2147483933" r:id="rId11"/>
    <p:sldMasterId id="2147483954" r:id="rId12"/>
  </p:sldMasterIdLst>
  <p:notesMasterIdLst>
    <p:notesMasterId r:id="rId41"/>
  </p:notesMasterIdLst>
  <p:handoutMasterIdLst>
    <p:handoutMasterId r:id="rId42"/>
  </p:handoutMasterIdLst>
  <p:sldIdLst>
    <p:sldId id="259" r:id="rId13"/>
    <p:sldId id="258" r:id="rId14"/>
    <p:sldId id="260" r:id="rId15"/>
    <p:sldId id="261" r:id="rId16"/>
    <p:sldId id="262" r:id="rId17"/>
    <p:sldId id="265" r:id="rId18"/>
    <p:sldId id="266" r:id="rId19"/>
    <p:sldId id="267" r:id="rId20"/>
    <p:sldId id="268" r:id="rId21"/>
    <p:sldId id="269" r:id="rId22"/>
    <p:sldId id="270" r:id="rId23"/>
    <p:sldId id="272" r:id="rId24"/>
    <p:sldId id="284" r:id="rId25"/>
    <p:sldId id="273" r:id="rId26"/>
    <p:sldId id="274" r:id="rId27"/>
    <p:sldId id="293" r:id="rId28"/>
    <p:sldId id="287" r:id="rId29"/>
    <p:sldId id="294" r:id="rId30"/>
    <p:sldId id="276" r:id="rId31"/>
    <p:sldId id="279" r:id="rId32"/>
    <p:sldId id="280" r:id="rId33"/>
    <p:sldId id="281" r:id="rId34"/>
    <p:sldId id="286" r:id="rId35"/>
    <p:sldId id="291" r:id="rId36"/>
    <p:sldId id="290" r:id="rId37"/>
    <p:sldId id="292" r:id="rId38"/>
    <p:sldId id="288" r:id="rId39"/>
    <p:sldId id="289" r:id="rId4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B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643" autoAdjust="0"/>
    <p:restoredTop sz="81314" autoAdjust="0"/>
  </p:normalViewPr>
  <p:slideViewPr>
    <p:cSldViewPr>
      <p:cViewPr varScale="1">
        <p:scale>
          <a:sx n="36" d="100"/>
          <a:sy n="36" d="100"/>
        </p:scale>
        <p:origin x="175" y="1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2DD5624-0077-3747-B44E-7EFA19CCF734}" type="datetimeFigureOut">
              <a:rPr lang="en-US" smtClean="0"/>
              <a:t>4/22/2017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13DD3DB-A5D1-5F43-8F28-0526099CD044}" type="slidenum">
              <a:rPr lang="en-US" smtClean="0"/>
              <a:t>‹#›</a:t>
            </a:fld>
            <a:endParaRPr lang="en-US"/>
          </a:p>
        </p:txBody>
      </p:sp>
    </p:spTree>
    <p:extLst>
      <p:ext uri="{BB962C8B-B14F-4D97-AF65-F5344CB8AC3E}">
        <p14:creationId xmlns:p14="http://schemas.microsoft.com/office/powerpoint/2010/main" val="21594972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BBD0BE-6EE7-429C-A262-69B9FF55CB7E}" type="datetimeFigureOut">
              <a:rPr lang="en-US" smtClean="0"/>
              <a:t>4/22/2017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59D087-5175-43EC-926F-874902D505F8}" type="slidenum">
              <a:rPr lang="en-US" smtClean="0"/>
              <a:t>‹#›</a:t>
            </a:fld>
            <a:endParaRPr lang="en-US"/>
          </a:p>
        </p:txBody>
      </p:sp>
    </p:spTree>
    <p:extLst>
      <p:ext uri="{BB962C8B-B14F-4D97-AF65-F5344CB8AC3E}">
        <p14:creationId xmlns:p14="http://schemas.microsoft.com/office/powerpoint/2010/main" val="1139787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Georgia"/>
              </a:rPr>
              <a:t>Good morning/afternoon/evening, my name is _____ and I serve as _____</a:t>
            </a:r>
          </a:p>
          <a:p>
            <a:endParaRPr lang="en-US" sz="1400" dirty="0">
              <a:latin typeface="Georgia"/>
            </a:endParaRPr>
          </a:p>
          <a:p>
            <a:r>
              <a:rPr lang="en-US" sz="1400" dirty="0">
                <a:latin typeface="Georgia"/>
              </a:rPr>
              <a:t>Thank you for having me here to discuss the 2016-2018 biennium project in partnership with the U.S. Fund for UNICEF, Let Us Learn Madagascar </a:t>
            </a:r>
          </a:p>
          <a:p>
            <a:endParaRPr lang="en-US" sz="1400" dirty="0">
              <a:latin typeface="Georgia"/>
            </a:endParaRPr>
          </a:p>
          <a:p>
            <a:r>
              <a:rPr lang="en-US" sz="1400" dirty="0">
                <a:latin typeface="Georgia"/>
              </a:rPr>
              <a:t>Today we will delve deeper into this partnership and the impact it will have on girls in Madagascar, focusing on:</a:t>
            </a:r>
          </a:p>
          <a:p>
            <a:pPr marL="174708" indent="-174708">
              <a:buFont typeface="Arial" panose="020B0604020202020204" pitchFamily="34" charset="0"/>
              <a:buChar char="•"/>
            </a:pPr>
            <a:r>
              <a:rPr lang="en-US" sz="1400" dirty="0">
                <a:latin typeface="Georgia"/>
              </a:rPr>
              <a:t>Background on UNICEF and work around the world to support the well-being of women and children </a:t>
            </a:r>
          </a:p>
          <a:p>
            <a:pPr marL="174708" indent="-174708">
              <a:buFont typeface="Arial" panose="020B0604020202020204" pitchFamily="34" charset="0"/>
              <a:buChar char="•"/>
            </a:pPr>
            <a:r>
              <a:rPr lang="en-US" sz="1400" dirty="0">
                <a:latin typeface="Georgia"/>
              </a:rPr>
              <a:t>The history of partnership between </a:t>
            </a:r>
            <a:r>
              <a:rPr lang="en-US" sz="1400" dirty="0" err="1">
                <a:latin typeface="Georgia"/>
              </a:rPr>
              <a:t>Zonta</a:t>
            </a:r>
            <a:r>
              <a:rPr lang="en-US" sz="1400" dirty="0">
                <a:latin typeface="Georgia"/>
              </a:rPr>
              <a:t> and the U.S. Fund for UNICEF</a:t>
            </a:r>
          </a:p>
          <a:p>
            <a:pPr marL="174708" indent="-174708">
              <a:buFont typeface="Arial" panose="020B0604020202020204" pitchFamily="34" charset="0"/>
              <a:buChar char="•"/>
            </a:pPr>
            <a:r>
              <a:rPr lang="en-US" sz="1400" dirty="0">
                <a:latin typeface="Georgia"/>
              </a:rPr>
              <a:t>The situation for children in Madagascar, how Let Us Learn will improve lives and opportunities, and why this project is so important </a:t>
            </a:r>
          </a:p>
          <a:p>
            <a:pPr marL="174708" indent="-174708">
              <a:buFont typeface="Arial" panose="020B0604020202020204" pitchFamily="34" charset="0"/>
              <a:buChar char="•"/>
            </a:pPr>
            <a:r>
              <a:rPr lang="en-US" sz="1400" dirty="0">
                <a:latin typeface="Georgia"/>
              </a:rPr>
              <a:t>Why your support </a:t>
            </a:r>
            <a:r>
              <a:rPr lang="en-US" sz="1400" dirty="0" smtClean="0">
                <a:latin typeface="Georgia"/>
              </a:rPr>
              <a:t>matters and some tools for fundraising</a:t>
            </a:r>
            <a:r>
              <a:rPr lang="en-US" sz="1400" baseline="0" dirty="0" smtClean="0">
                <a:latin typeface="Georgia"/>
              </a:rPr>
              <a:t> </a:t>
            </a:r>
            <a:endParaRPr lang="en-US" sz="1400" dirty="0">
              <a:latin typeface="Georgia"/>
            </a:endParaRPr>
          </a:p>
          <a:p>
            <a:pPr marL="174708" indent="-174708">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46102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Georgia"/>
              </a:rPr>
              <a:t>And of course, most recently, </a:t>
            </a:r>
            <a:r>
              <a:rPr lang="en-US" sz="1400" dirty="0" err="1">
                <a:latin typeface="Georgia"/>
              </a:rPr>
              <a:t>Zonta’s</a:t>
            </a:r>
            <a:r>
              <a:rPr lang="en-US" sz="1400" dirty="0">
                <a:latin typeface="Georgia"/>
              </a:rPr>
              <a:t> commitment to support UNICEF Rwanda, from 2008 to </a:t>
            </a:r>
            <a:r>
              <a:rPr lang="en-US" sz="1400" dirty="0" smtClean="0">
                <a:latin typeface="Georgia"/>
              </a:rPr>
              <a:t>2016, resulted </a:t>
            </a:r>
            <a:r>
              <a:rPr lang="en-US" sz="1400" dirty="0">
                <a:latin typeface="Georgia"/>
              </a:rPr>
              <a:t>in extraordinary impact-</a:t>
            </a:r>
          </a:p>
          <a:p>
            <a:r>
              <a:rPr lang="en-US" sz="1400" dirty="0">
                <a:latin typeface="Georgia"/>
              </a:rPr>
              <a:t>Mother-to-child transmission of HIV has been virtually ELIMINATED in Rwanda, and One Stop Centers addressing violence against women and children are now being scaled up across the country</a:t>
            </a:r>
          </a:p>
          <a:p>
            <a:endParaRPr lang="en-US" dirty="0">
              <a:latin typeface="Georgia"/>
            </a:endParaRPr>
          </a:p>
        </p:txBody>
      </p:sp>
      <p:sp>
        <p:nvSpPr>
          <p:cNvPr id="4" name="Slide Number Placeholder 3"/>
          <p:cNvSpPr>
            <a:spLocks noGrp="1"/>
          </p:cNvSpPr>
          <p:nvPr>
            <p:ph type="sldNum" sz="quarter" idx="10"/>
          </p:nvPr>
        </p:nvSpPr>
        <p:spPr/>
        <p:txBody>
          <a:bodyPr/>
          <a:lstStyle/>
          <a:p>
            <a:fld id="{15D9AEF8-6D38-4445-AB15-B8601A9357BC}" type="slidenum">
              <a:rPr lang="en-US" smtClean="0"/>
              <a:pPr/>
              <a:t>10</a:t>
            </a:fld>
            <a:endParaRPr lang="en-US" dirty="0"/>
          </a:p>
        </p:txBody>
      </p:sp>
    </p:spTree>
    <p:extLst>
      <p:ext uri="{BB962C8B-B14F-4D97-AF65-F5344CB8AC3E}">
        <p14:creationId xmlns:p14="http://schemas.microsoft.com/office/powerpoint/2010/main" val="130649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 shared</a:t>
            </a:r>
            <a:r>
              <a:rPr lang="en-US" sz="1400" baseline="0" dirty="0" smtClean="0"/>
              <a:t> these examples because they are evidence of the great success for women and children that </a:t>
            </a:r>
            <a:r>
              <a:rPr lang="en-US" sz="1400" baseline="0" dirty="0" err="1" smtClean="0"/>
              <a:t>Zonta</a:t>
            </a:r>
            <a:r>
              <a:rPr lang="en-US" sz="1400" baseline="0" dirty="0" smtClean="0"/>
              <a:t> and UNICEF have together. </a:t>
            </a:r>
          </a:p>
          <a:p>
            <a:endParaRPr lang="en-US" sz="1400" baseline="0" dirty="0" smtClean="0"/>
          </a:p>
          <a:p>
            <a:r>
              <a:rPr lang="en-US" sz="1400" dirty="0" smtClean="0"/>
              <a:t>We </a:t>
            </a:r>
            <a:r>
              <a:rPr lang="en-US" sz="1400" dirty="0"/>
              <a:t>are poised to continue this trajectory with our 2016-2018 project partnership, Let Us Learn Madagascar</a:t>
            </a:r>
          </a:p>
          <a:p>
            <a:endParaRPr lang="en-US" sz="1400" dirty="0"/>
          </a:p>
          <a:p>
            <a:r>
              <a:rPr lang="en-US" sz="1400" dirty="0"/>
              <a:t>Let Us Learn Madagascar is an </a:t>
            </a:r>
            <a:r>
              <a:rPr lang="en-US" sz="1400" dirty="0" smtClean="0"/>
              <a:t>innovative program that focuses</a:t>
            </a:r>
            <a:r>
              <a:rPr lang="en-US" sz="1400" baseline="0" dirty="0" smtClean="0"/>
              <a:t> on mitigating the risk factors that prevent students from being enrolled or staying in school, while also creating an environment for quality education. The outcomes will focus on improving gender parity and access to education for vulnerable children, especially girls.</a:t>
            </a:r>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15D9AEF8-6D38-4445-AB15-B8601A9357BC}" type="slidenum">
              <a:rPr lang="en-US" smtClean="0"/>
              <a:pPr/>
              <a:t>11</a:t>
            </a:fld>
            <a:endParaRPr lang="en-US" dirty="0"/>
          </a:p>
        </p:txBody>
      </p:sp>
    </p:spTree>
    <p:extLst>
      <p:ext uri="{BB962C8B-B14F-4D97-AF65-F5344CB8AC3E}">
        <p14:creationId xmlns:p14="http://schemas.microsoft.com/office/powerpoint/2010/main" val="1728665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Why are we focusing on this program? </a:t>
            </a:r>
          </a:p>
          <a:p>
            <a:r>
              <a:rPr lang="en-US" sz="1400" dirty="0"/>
              <a:t>UNICEF has always operated in defense of the fact that every child has a right to education</a:t>
            </a:r>
          </a:p>
          <a:p>
            <a:endParaRPr lang="en-US" sz="1400" dirty="0"/>
          </a:p>
          <a:p>
            <a:r>
              <a:rPr lang="en-US" sz="1400" dirty="0"/>
              <a:t>Yet, children around the world continue to be denied this basic right due to challenges with access, lack of educational standards, and deeply ingrained inequities. </a:t>
            </a:r>
          </a:p>
          <a:p>
            <a:endParaRPr lang="en-US" sz="1400" dirty="0"/>
          </a:p>
          <a:p>
            <a:pPr marL="171441" indent="-171441">
              <a:buFont typeface="Arial" panose="020B0604020202020204" pitchFamily="34" charset="0"/>
              <a:buChar char="•"/>
            </a:pPr>
            <a:r>
              <a:rPr lang="en-US" sz="1400" dirty="0"/>
              <a:t>Globally:</a:t>
            </a:r>
          </a:p>
          <a:p>
            <a:pPr marL="628615" lvl="1" indent="-171441">
              <a:buFont typeface="Arial" panose="020B0604020202020204" pitchFamily="34" charset="0"/>
              <a:buChar char="•"/>
            </a:pPr>
            <a:r>
              <a:rPr lang="en-US" sz="1400" dirty="0"/>
              <a:t>59 million children are out of primary school </a:t>
            </a:r>
          </a:p>
          <a:p>
            <a:pPr marL="628615" lvl="1" indent="-171441">
              <a:buFont typeface="Arial" panose="020B0604020202020204" pitchFamily="34" charset="0"/>
              <a:buChar char="•"/>
            </a:pPr>
            <a:r>
              <a:rPr lang="en-US" sz="1400" dirty="0"/>
              <a:t>65 million adolescents are out of secondary school</a:t>
            </a:r>
          </a:p>
          <a:p>
            <a:pPr marL="628615" lvl="1" indent="-171441">
              <a:buFont typeface="Arial" panose="020B0604020202020204" pitchFamily="34" charset="0"/>
              <a:buChar char="•"/>
            </a:pPr>
            <a:r>
              <a:rPr lang="en-US" sz="1400" dirty="0"/>
              <a:t>Of children with the opportunity to attend school, 250 million still could not read or write</a:t>
            </a:r>
          </a:p>
          <a:p>
            <a:pPr marL="628615" lvl="1" indent="-171441">
              <a:buFont typeface="Arial" panose="020B0604020202020204" pitchFamily="34" charset="0"/>
              <a:buChar char="•"/>
            </a:pPr>
            <a:endParaRPr lang="en-US" sz="1400" dirty="0"/>
          </a:p>
          <a:p>
            <a:pPr marL="171441" indent="-171441">
              <a:buFont typeface="Arial" panose="020B0604020202020204" pitchFamily="34" charset="0"/>
              <a:buChar char="•"/>
            </a:pPr>
            <a:r>
              <a:rPr lang="en-US" sz="1400" dirty="0"/>
              <a:t>Girls are one of the most marginalized groups, with more than half being excluded from education. Most are children from remote areas and ethnic minorities.</a:t>
            </a:r>
          </a:p>
          <a:p>
            <a:endParaRPr lang="en-US" sz="1400" dirty="0"/>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306494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UNICEF works in 156 countries to scale up access to quality education for the most marginalized children. </a:t>
            </a:r>
          </a:p>
          <a:p>
            <a:endParaRPr lang="en-US" sz="1400" dirty="0"/>
          </a:p>
          <a:p>
            <a:r>
              <a:rPr lang="en-US" sz="1400" dirty="0"/>
              <a:t>Yet, in some countries, challenges persist and traditional approaches to education were not making progress quickly enough.</a:t>
            </a:r>
          </a:p>
          <a:p>
            <a:endParaRPr lang="en-US" sz="1400" dirty="0"/>
          </a:p>
          <a:p>
            <a:r>
              <a:rPr lang="en-US" sz="1400" dirty="0"/>
              <a:t>UNICEF thought deeply about how to address inequities and focus resources for transformational outcomes for kids in the most challenging settings who are missing out an education. How?  UNICEF looked at the most vulnerable countries using these criteria:</a:t>
            </a:r>
          </a:p>
          <a:p>
            <a:pPr marL="628615" lvl="1" indent="-171441">
              <a:buFont typeface="Arial" panose="020B0604020202020204" pitchFamily="34" charset="0"/>
              <a:buChar char="•"/>
            </a:pPr>
            <a:r>
              <a:rPr lang="en-US" sz="1400" dirty="0"/>
              <a:t>Lowest achievement in delivering education for children </a:t>
            </a:r>
          </a:p>
          <a:p>
            <a:pPr marL="628615" lvl="1" indent="-171441">
              <a:buFont typeface="Arial" panose="020B0604020202020204" pitchFamily="34" charset="0"/>
              <a:buChar char="•"/>
            </a:pPr>
            <a:r>
              <a:rPr lang="en-US" sz="1400" dirty="0"/>
              <a:t>Lowest quartile on the Human Development Index</a:t>
            </a:r>
          </a:p>
          <a:p>
            <a:pPr marL="628615" lvl="1" indent="-171441">
              <a:buFont typeface="Arial" panose="020B0604020202020204" pitchFamily="34" charset="0"/>
              <a:buChar char="•"/>
            </a:pPr>
            <a:r>
              <a:rPr lang="en-US" sz="1400" dirty="0"/>
              <a:t>High levels of out-of-school children</a:t>
            </a:r>
          </a:p>
          <a:p>
            <a:pPr marL="628615" lvl="1" indent="-171441">
              <a:buFont typeface="Arial" panose="020B0604020202020204" pitchFamily="34" charset="0"/>
              <a:buChar char="•"/>
            </a:pPr>
            <a:r>
              <a:rPr lang="en-US" sz="1400" dirty="0"/>
              <a:t>Severe equity issues</a:t>
            </a:r>
          </a:p>
          <a:p>
            <a:pPr marL="628615" lvl="1" indent="-171441">
              <a:buFont typeface="Arial" panose="020B0604020202020204" pitchFamily="34" charset="0"/>
              <a:buChar char="•"/>
            </a:pPr>
            <a:r>
              <a:rPr lang="en-US" sz="1400" dirty="0"/>
              <a:t>High susceptibility to natural disasters and conflict</a:t>
            </a:r>
          </a:p>
          <a:p>
            <a:endParaRPr lang="en-US" sz="1400" dirty="0"/>
          </a:p>
          <a:p>
            <a:pPr defTabSz="457174">
              <a:defRPr/>
            </a:pPr>
            <a:r>
              <a:rPr lang="en-US" sz="1400" dirty="0"/>
              <a:t>Using this criteria, UNICEF found that Afghanistan, Bangladesh, Liberia, Madagascar, and Nepal represented key needs and opportunities to implement change through innovative programming</a:t>
            </a:r>
          </a:p>
          <a:p>
            <a:endParaRPr lang="en-US" sz="1400" dirty="0"/>
          </a:p>
          <a:p>
            <a:endParaRPr lang="en-US" dirty="0"/>
          </a:p>
        </p:txBody>
      </p:sp>
      <p:sp>
        <p:nvSpPr>
          <p:cNvPr id="4" name="Slide Number Placeholder 3"/>
          <p:cNvSpPr>
            <a:spLocks noGrp="1"/>
          </p:cNvSpPr>
          <p:nvPr>
            <p:ph type="sldNum" sz="quarter" idx="10"/>
          </p:nvPr>
        </p:nvSpPr>
        <p:spPr/>
        <p:txBody>
          <a:bodyPr/>
          <a:lstStyle/>
          <a:p>
            <a:fld id="{E359D087-5175-43EC-926F-874902D505F8}" type="slidenum">
              <a:rPr lang="en-US" smtClean="0"/>
              <a:t>13</a:t>
            </a:fld>
            <a:endParaRPr lang="en-US"/>
          </a:p>
        </p:txBody>
      </p:sp>
    </p:spTree>
    <p:extLst>
      <p:ext uri="{BB962C8B-B14F-4D97-AF65-F5344CB8AC3E}">
        <p14:creationId xmlns:p14="http://schemas.microsoft.com/office/powerpoint/2010/main" val="1446397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Let Us Learn was born out of a desire to build innovative program to address the most challenging education circumstances. It was initiated in 2011 thanks to generous donor support, and champions the goal of “leaving no one behind,” with a special focus on girls, the largest group of children excluded from education.</a:t>
            </a:r>
          </a:p>
          <a:p>
            <a:endParaRPr lang="en-US" sz="1400" dirty="0"/>
          </a:p>
          <a:p>
            <a:r>
              <a:rPr lang="en-US" sz="1400" dirty="0"/>
              <a:t>This initiative is advancing equitable education through a focus on:</a:t>
            </a:r>
          </a:p>
          <a:p>
            <a:pPr marL="228587" indent="-228587">
              <a:buFont typeface="+mj-lt"/>
              <a:buAutoNum type="arabicPeriod"/>
            </a:pPr>
            <a:r>
              <a:rPr lang="en-US" sz="1400" dirty="0"/>
              <a:t>Reaching out-of-school children</a:t>
            </a:r>
          </a:p>
          <a:p>
            <a:pPr marL="228587" indent="-228587">
              <a:buFont typeface="+mj-lt"/>
              <a:buAutoNum type="arabicPeriod"/>
            </a:pPr>
            <a:r>
              <a:rPr lang="en-US" sz="1400" dirty="0"/>
              <a:t>Expanding girls’ education</a:t>
            </a:r>
          </a:p>
          <a:p>
            <a:pPr marL="228587" indent="-228587">
              <a:buFont typeface="+mj-lt"/>
              <a:buAutoNum type="arabicPeriod"/>
            </a:pPr>
            <a:r>
              <a:rPr lang="en-US" sz="1400" dirty="0"/>
              <a:t>Improving learning outcomes</a:t>
            </a:r>
          </a:p>
          <a:p>
            <a:pPr marL="228587" indent="-228587">
              <a:buFont typeface="+mj-lt"/>
              <a:buAutoNum type="arabicPeriod"/>
            </a:pPr>
            <a:endParaRPr lang="en-US" sz="1400" dirty="0"/>
          </a:p>
          <a:p>
            <a:pPr marL="171441" indent="-171441" defTabSz="457174">
              <a:buFont typeface="Arial" panose="020B0604020202020204" pitchFamily="34" charset="0"/>
              <a:buChar char="•"/>
              <a:defRPr/>
            </a:pPr>
            <a:r>
              <a:rPr lang="en-US" sz="1400" dirty="0"/>
              <a:t>UNICEF’s Let Us Learn program has </a:t>
            </a:r>
            <a:r>
              <a:rPr lang="en-US" sz="1400" b="1" dirty="0"/>
              <a:t>already</a:t>
            </a:r>
            <a:r>
              <a:rPr lang="en-US" sz="1400" dirty="0"/>
              <a:t> reached over </a:t>
            </a:r>
            <a:r>
              <a:rPr lang="en-US" sz="1400" b="1" dirty="0"/>
              <a:t>895,000 children </a:t>
            </a:r>
            <a:r>
              <a:rPr lang="en-US" sz="1400" dirty="0"/>
              <a:t>to date with innovative and adaptive programs. </a:t>
            </a:r>
          </a:p>
          <a:p>
            <a:pPr marL="171441" indent="-171441" defTabSz="457174">
              <a:buFont typeface="Arial" panose="020B0604020202020204" pitchFamily="34" charset="0"/>
              <a:buChar char="•"/>
              <a:defRPr/>
            </a:pPr>
            <a:r>
              <a:rPr lang="en-US" sz="1400" dirty="0"/>
              <a:t>For example, Let Us Learn:</a:t>
            </a:r>
          </a:p>
          <a:p>
            <a:pPr marL="628615" lvl="1" indent="-171441" defTabSz="457174">
              <a:buFont typeface="Arial" panose="020B0604020202020204" pitchFamily="34" charset="0"/>
              <a:buChar char="•"/>
              <a:defRPr/>
            </a:pPr>
            <a:r>
              <a:rPr lang="en-US" sz="1400" dirty="0"/>
              <a:t>Provided 40,000 out of school children and adolescents in Bangladesh with pre-primary education and workforce training programs</a:t>
            </a:r>
          </a:p>
          <a:p>
            <a:pPr marL="628615" lvl="1" indent="-171441" defTabSz="457174">
              <a:buFont typeface="Arial" panose="020B0604020202020204" pitchFamily="34" charset="0"/>
              <a:buChar char="•"/>
              <a:defRPr/>
            </a:pPr>
            <a:r>
              <a:rPr lang="en-US" sz="1400" dirty="0"/>
              <a:t>Increased the core subject pass rates of nearly 80 percent of students enrolled in Liberia’s Let Us Learn program by 25 percent</a:t>
            </a:r>
          </a:p>
          <a:p>
            <a:pPr marL="628615" lvl="1" indent="-171441" defTabSz="457174">
              <a:buFont typeface="Arial" panose="020B0604020202020204" pitchFamily="34" charset="0"/>
              <a:buChar char="•"/>
              <a:defRPr/>
            </a:pPr>
            <a:r>
              <a:rPr lang="en-US" sz="1400" dirty="0"/>
              <a:t>Ensured access to basic education for over 9,000 out of school children in Afghanistan, 80 percent of whom are girls</a:t>
            </a:r>
          </a:p>
          <a:p>
            <a:pPr marL="628615" lvl="1" indent="-171441" defTabSz="457174">
              <a:buFont typeface="Arial" panose="020B0604020202020204" pitchFamily="34" charset="0"/>
              <a:buChar char="•"/>
              <a:defRPr/>
            </a:pPr>
            <a:r>
              <a:rPr lang="en-US" sz="1400" dirty="0"/>
              <a:t>In Madagascar, 72,000 children benefitted from improved school facilities </a:t>
            </a:r>
          </a:p>
          <a:p>
            <a:r>
              <a:rPr lang="en-US" sz="1400" dirty="0"/>
              <a:t> </a:t>
            </a:r>
          </a:p>
          <a:p>
            <a:endParaRPr lang="en-US" sz="1400" dirty="0"/>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306494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Why focus on girls’ education in particular</a:t>
            </a:r>
            <a:r>
              <a:rPr lang="en-US" sz="1400" dirty="0" smtClean="0"/>
              <a:t>? Education is truly</a:t>
            </a:r>
            <a:r>
              <a:rPr lang="en-US" sz="1400" baseline="0" dirty="0" smtClean="0"/>
              <a:t> a magic bullet in development. </a:t>
            </a:r>
            <a:endParaRPr lang="en-US" sz="1400" dirty="0"/>
          </a:p>
          <a:p>
            <a:endParaRPr lang="en-US" sz="1400" dirty="0"/>
          </a:p>
          <a:p>
            <a:r>
              <a:rPr lang="en-US" sz="1400" dirty="0"/>
              <a:t>Educating girls helps break the cycle of poverty: </a:t>
            </a:r>
          </a:p>
          <a:p>
            <a:pPr marL="171441" indent="-171441">
              <a:buFont typeface="Arial" panose="020B0604020202020204" pitchFamily="34" charset="0"/>
              <a:buChar char="•"/>
            </a:pPr>
            <a:r>
              <a:rPr lang="en-US" sz="1400" dirty="0"/>
              <a:t>educated women are less likely to marry early and against their will</a:t>
            </a:r>
          </a:p>
          <a:p>
            <a:pPr marL="171441" indent="-171441">
              <a:buFont typeface="Arial" panose="020B0604020202020204" pitchFamily="34" charset="0"/>
              <a:buChar char="•"/>
            </a:pPr>
            <a:r>
              <a:rPr lang="en-US" sz="1400" dirty="0"/>
              <a:t>less likely to die in childbirth</a:t>
            </a:r>
          </a:p>
          <a:p>
            <a:pPr marL="171441" indent="-171441">
              <a:buFont typeface="Arial" panose="020B0604020202020204" pitchFamily="34" charset="0"/>
              <a:buChar char="•"/>
            </a:pPr>
            <a:r>
              <a:rPr lang="en-US" sz="1400" dirty="0"/>
              <a:t>more likely to have healthy babies, and more like to send their own children to school</a:t>
            </a:r>
          </a:p>
          <a:p>
            <a:pPr marL="171441" indent="-171441">
              <a:buFont typeface="Arial" panose="020B0604020202020204" pitchFamily="34" charset="0"/>
              <a:buChar char="•"/>
            </a:pPr>
            <a:r>
              <a:rPr lang="en-US" sz="1400" dirty="0"/>
              <a:t>Just one additional year of education can increase a child’s earnings later in life by 10 percent!</a:t>
            </a:r>
          </a:p>
          <a:p>
            <a:endParaRPr lang="en-US" sz="1400" dirty="0"/>
          </a:p>
          <a:p>
            <a:r>
              <a:rPr lang="en-US" sz="1400" dirty="0"/>
              <a:t>Adolescent girls that attend school:</a:t>
            </a:r>
          </a:p>
          <a:p>
            <a:pPr marL="171441" indent="-171441">
              <a:buFont typeface="Arial" panose="020B0604020202020204" pitchFamily="34" charset="0"/>
              <a:buChar char="•"/>
            </a:pPr>
            <a:r>
              <a:rPr lang="en-US" sz="1400" dirty="0"/>
              <a:t>delay marriage and childbearing</a:t>
            </a:r>
          </a:p>
          <a:p>
            <a:pPr marL="171441" indent="-171441">
              <a:buFont typeface="Arial" panose="020B0604020202020204" pitchFamily="34" charset="0"/>
              <a:buChar char="•"/>
            </a:pPr>
            <a:r>
              <a:rPr lang="en-US" sz="1400" dirty="0"/>
              <a:t>are less vulnerable to disease (to put this in context, from 1970 to 2009 the world saw immense reductions in child mortality- an estimated 50 percent of this progress is linked to an increase in the education of girls and young women)</a:t>
            </a:r>
          </a:p>
          <a:p>
            <a:pPr marL="171441" indent="-171441">
              <a:buFont typeface="Arial" panose="020B0604020202020204" pitchFamily="34" charset="0"/>
              <a:buChar char="•"/>
            </a:pPr>
            <a:r>
              <a:rPr lang="en-US" sz="1400" dirty="0"/>
              <a:t>acquire knowledge and skills that lead to increased earning power</a:t>
            </a:r>
          </a:p>
          <a:p>
            <a:endParaRPr lang="en-US" sz="1400" dirty="0"/>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0649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Let Us Learn is a unique program, in that it examines each country in its own context to understand the traditional and localized barriers to education that the most marginalized children are experiencing. </a:t>
            </a:r>
          </a:p>
          <a:p>
            <a:endParaRPr lang="en-US" sz="1400" dirty="0" smtClean="0"/>
          </a:p>
          <a:p>
            <a:r>
              <a:rPr lang="en-US" sz="1400" dirty="0" smtClean="0"/>
              <a:t>Let’s take a look at what these constraints are specific to Madagascar, and how Let Us Learn is poised to expand impact there should UNICEF Madagascar receive </a:t>
            </a:r>
            <a:r>
              <a:rPr lang="en-US" sz="1400" dirty="0" err="1" smtClean="0"/>
              <a:t>Zonta’s</a:t>
            </a:r>
            <a:r>
              <a:rPr lang="en-US" sz="1400" dirty="0" smtClean="0"/>
              <a:t> support.</a:t>
            </a:r>
          </a:p>
          <a:p>
            <a:endParaRPr lang="en-US" sz="1400" b="1" u="sng" dirty="0" smtClean="0"/>
          </a:p>
          <a:p>
            <a:r>
              <a:rPr lang="en-US" sz="1400" b="1" u="sng" dirty="0" smtClean="0"/>
              <a:t>ABOUT MADAGASCAR</a:t>
            </a:r>
          </a:p>
          <a:p>
            <a:pPr marL="171441" indent="-171441">
              <a:buFont typeface="Arial" panose="020B0604020202020204" pitchFamily="34" charset="0"/>
              <a:buChar char="•"/>
            </a:pPr>
            <a:r>
              <a:rPr lang="en-US" sz="1400" dirty="0" smtClean="0"/>
              <a:t>Madagascar is an island country located off the east coast of Africa</a:t>
            </a:r>
          </a:p>
          <a:p>
            <a:pPr marL="171441" indent="-171441">
              <a:buFont typeface="Arial" panose="020B0604020202020204" pitchFamily="34" charset="0"/>
              <a:buChar char="•"/>
            </a:pPr>
            <a:r>
              <a:rPr lang="en-US" sz="1400" dirty="0" smtClean="0"/>
              <a:t>The country gained independence in 1960, but has since struggled with political crises leading to prolonged instability, with detrimental impacts on the economy</a:t>
            </a:r>
          </a:p>
          <a:p>
            <a:pPr marL="171441" indent="-171441">
              <a:buFont typeface="Arial" panose="020B0604020202020204" pitchFamily="34" charset="0"/>
              <a:buChar char="•"/>
            </a:pPr>
            <a:r>
              <a:rPr lang="en-US" sz="1400" dirty="0" smtClean="0"/>
              <a:t>As a result, currently about 90 percent of Madagascar lives on less than two dollars per day, leaving children particularly vulnerable </a:t>
            </a:r>
          </a:p>
          <a:p>
            <a:pPr marL="171441" indent="-171441">
              <a:buFont typeface="Arial" panose="020B0604020202020204" pitchFamily="34" charset="0"/>
              <a:buChar char="•"/>
            </a:pPr>
            <a:r>
              <a:rPr lang="en-US" sz="1400" dirty="0" smtClean="0"/>
              <a:t>Madagascar is prone to natural disasters such as cyclones and locust infestations, which impede economic growth and make it even more difficult to break the cycle of poverty</a:t>
            </a:r>
          </a:p>
          <a:p>
            <a:pPr marL="171441" indent="-171441">
              <a:buFont typeface="Arial" panose="020B0604020202020204" pitchFamily="34" charset="0"/>
              <a:buChar char="•"/>
            </a:pPr>
            <a:r>
              <a:rPr lang="en-US" sz="1400" dirty="0" smtClean="0"/>
              <a:t>Some of they key issues children face include malnutrition,</a:t>
            </a:r>
            <a:r>
              <a:rPr lang="en-US" sz="1400" baseline="0" dirty="0" smtClean="0"/>
              <a:t> access to clean water, delivery of quality social services, violence, early marriage, and harmful traditional practices.</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E359D087-5175-43EC-926F-874902D505F8}" type="slidenum">
              <a:rPr lang="en-US" smtClean="0"/>
              <a:t>16</a:t>
            </a:fld>
            <a:endParaRPr lang="en-US"/>
          </a:p>
        </p:txBody>
      </p:sp>
    </p:spTree>
    <p:extLst>
      <p:ext uri="{BB962C8B-B14F-4D97-AF65-F5344CB8AC3E}">
        <p14:creationId xmlns:p14="http://schemas.microsoft.com/office/powerpoint/2010/main" val="1446397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solidFill>
                  <a:srgbClr val="00A5D8"/>
                </a:solidFill>
              </a:rPr>
              <a:t>Meet </a:t>
            </a:r>
            <a:r>
              <a:rPr lang="en-US" sz="1400" b="1" dirty="0" err="1" smtClean="0">
                <a:solidFill>
                  <a:srgbClr val="00A5D8"/>
                </a:solidFill>
              </a:rPr>
              <a:t>Lantonirina</a:t>
            </a:r>
            <a:endParaRPr lang="en-US" sz="1400" dirty="0" smtClean="0"/>
          </a:p>
          <a:p>
            <a:endParaRPr lang="en-US" sz="1400" dirty="0" smtClean="0"/>
          </a:p>
          <a:p>
            <a:r>
              <a:rPr lang="en-US" sz="1400" dirty="0" smtClean="0"/>
              <a:t>I’ve </a:t>
            </a:r>
            <a:r>
              <a:rPr lang="en-US" sz="1400" dirty="0"/>
              <a:t>just shared a lot of stats and words, but what does all of this actually mean for a girl in Madagascar? </a:t>
            </a:r>
          </a:p>
          <a:p>
            <a:endParaRPr lang="en-US" sz="1400" dirty="0"/>
          </a:p>
          <a:p>
            <a:r>
              <a:rPr lang="en-US" sz="1400" dirty="0"/>
              <a:t>Let me introduce you to </a:t>
            </a:r>
            <a:r>
              <a:rPr lang="en-US" sz="1400" dirty="0" err="1"/>
              <a:t>Lantonirina</a:t>
            </a:r>
            <a:r>
              <a:rPr lang="en-US" sz="1400" dirty="0"/>
              <a:t>. Some of you may have seen her story already from the video and I would encourage you to share her story when you present on Let Us Learn</a:t>
            </a:r>
          </a:p>
          <a:p>
            <a:endParaRPr lang="en-US" sz="1400" dirty="0"/>
          </a:p>
          <a:p>
            <a:r>
              <a:rPr lang="en-US" sz="1400" dirty="0" err="1"/>
              <a:t>Lantonirina</a:t>
            </a:r>
            <a:r>
              <a:rPr lang="en-US" sz="1400" dirty="0"/>
              <a:t> is 11 years old and is from a small town called </a:t>
            </a:r>
            <a:r>
              <a:rPr lang="en-US" sz="1400" dirty="0" err="1"/>
              <a:t>Mampikony</a:t>
            </a:r>
            <a:r>
              <a:rPr lang="en-US" sz="1400" dirty="0"/>
              <a:t>. One day, she would like to become a teacher.</a:t>
            </a:r>
          </a:p>
          <a:p>
            <a:endParaRPr lang="en-US" sz="1400" dirty="0"/>
          </a:p>
          <a:p>
            <a:r>
              <a:rPr lang="en-US" sz="1400" dirty="0"/>
              <a:t>In order to do this, she already knows that she needs to continue her studies, but this is hard for her to imagine. Why does she already know this? Her mother, </a:t>
            </a:r>
            <a:r>
              <a:rPr lang="en-US" sz="1400" dirty="0" err="1"/>
              <a:t>Lalao</a:t>
            </a:r>
            <a:r>
              <a:rPr lang="en-US" sz="1400" dirty="0"/>
              <a:t>, stopped studying while in high school and got married. She and her family are forced to live in poverty, and she feels her circumstances would be different had she continued school. Her sister, </a:t>
            </a:r>
            <a:r>
              <a:rPr lang="en-US" sz="1400" dirty="0" err="1"/>
              <a:t>Lalaina</a:t>
            </a:r>
            <a:r>
              <a:rPr lang="en-US" sz="1400" dirty="0"/>
              <a:t>, had to stop going to school because her parents couldn’t afford it, and she also married young. She regrets it, and at age 17, she already has a toddler.</a:t>
            </a:r>
          </a:p>
          <a:p>
            <a:endParaRPr lang="en-US" sz="1400" dirty="0"/>
          </a:p>
          <a:p>
            <a:r>
              <a:rPr lang="en-US" sz="1400" dirty="0" err="1"/>
              <a:t>Lantonirina’s</a:t>
            </a:r>
            <a:r>
              <a:rPr lang="en-US" sz="1400" dirty="0"/>
              <a:t> story is similar to many girls living in poverty in Madagascar, and before Let Us Learn, the odds would have been stacked against her.</a:t>
            </a:r>
          </a:p>
          <a:p>
            <a:endParaRPr lang="en-US" sz="1400" dirty="0"/>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72497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endParaRPr lang="en-US" sz="1400" b="1" u="sng" dirty="0" smtClean="0"/>
          </a:p>
          <a:p>
            <a:r>
              <a:rPr lang="en-US" sz="1400" b="1" u="sng" dirty="0" smtClean="0"/>
              <a:t>SITUATION FOR CHILDREN</a:t>
            </a:r>
          </a:p>
          <a:p>
            <a:endParaRPr lang="en-US" sz="1400" u="sng" dirty="0" smtClean="0"/>
          </a:p>
          <a:p>
            <a:r>
              <a:rPr lang="en-US" sz="1400" dirty="0" smtClean="0"/>
              <a:t>Why is </a:t>
            </a:r>
            <a:r>
              <a:rPr lang="en-US" sz="1400" dirty="0" err="1" smtClean="0"/>
              <a:t>Lantonirina</a:t>
            </a:r>
            <a:r>
              <a:rPr lang="en-US" sz="1400" dirty="0" smtClean="0"/>
              <a:t> in the situation she’s in? The education system in Madagascar has been severely hindered by extreme poverty. More than 15% of children are out of school, or 1.5 million, and although 7 out of 10 children reach the final year of primary school, only 3 out of 10 pass the national exam and the secondary enrollment rate is just 30 percent. </a:t>
            </a:r>
          </a:p>
          <a:p>
            <a:endParaRPr lang="en-US" sz="1400" dirty="0" smtClean="0"/>
          </a:p>
          <a:p>
            <a:r>
              <a:rPr lang="en-US" sz="1400" dirty="0" smtClean="0"/>
              <a:t>Children who do attend school receive a low quality education, school buildings have inadequate equipment and lack sufficient water and sanitation resources, and classroom sizes are overly large at crucial development phases. </a:t>
            </a:r>
          </a:p>
          <a:p>
            <a:endParaRPr lang="en-US" sz="1400" dirty="0" smtClean="0"/>
          </a:p>
          <a:p>
            <a:r>
              <a:rPr lang="en-US" sz="1400" dirty="0" smtClean="0"/>
              <a:t>The situation for girls magnifies these issues. </a:t>
            </a:r>
            <a:r>
              <a:rPr lang="en-US" sz="1400" b="1" dirty="0" smtClean="0">
                <a:solidFill>
                  <a:srgbClr val="FF0000"/>
                </a:solidFill>
              </a:rPr>
              <a:t>More</a:t>
            </a:r>
            <a:r>
              <a:rPr lang="en-US" sz="1400" b="1" baseline="0" dirty="0" smtClean="0">
                <a:solidFill>
                  <a:srgbClr val="FF0000"/>
                </a:solidFill>
              </a:rPr>
              <a:t> than o</a:t>
            </a:r>
            <a:r>
              <a:rPr lang="en-US" sz="1400" b="1" dirty="0" smtClean="0">
                <a:solidFill>
                  <a:srgbClr val="FF0000"/>
                </a:solidFill>
              </a:rPr>
              <a:t>ne</a:t>
            </a:r>
            <a:r>
              <a:rPr lang="en-US" sz="1400" b="1" dirty="0" smtClean="0"/>
              <a:t> </a:t>
            </a:r>
            <a:r>
              <a:rPr lang="en-US" sz="1400" dirty="0" smtClean="0"/>
              <a:t>out of three girls will become pregnant before turning </a:t>
            </a:r>
            <a:r>
              <a:rPr lang="en-US" sz="1400" b="1" dirty="0" smtClean="0"/>
              <a:t>nineteen</a:t>
            </a:r>
            <a:r>
              <a:rPr lang="en-US" sz="1400" dirty="0" smtClean="0"/>
              <a:t>, and 41% are married before 18, making completing education a mere impossibility</a:t>
            </a:r>
            <a:r>
              <a:rPr lang="en-US" sz="1400" b="1" dirty="0" smtClean="0"/>
              <a:t>. </a:t>
            </a:r>
            <a:r>
              <a:rPr lang="en-US" sz="1400" dirty="0" smtClean="0"/>
              <a:t>14% of girls experience sexual violence. Junior secondary school enrollment fees make education prohibitively expensive for families, or force parents to select only one child to continue their education, often leaving girls behind. </a:t>
            </a:r>
            <a:endParaRPr lang="en-US" sz="1400" dirty="0" smtClean="0">
              <a:solidFill>
                <a:srgbClr val="00A5D8"/>
              </a:solidFill>
              <a:cs typeface="Georgia"/>
            </a:endParaRPr>
          </a:p>
          <a:p>
            <a:endParaRPr lang="en-US" sz="1400" dirty="0" smtClean="0"/>
          </a:p>
          <a:p>
            <a:r>
              <a:rPr lang="en-US" sz="1400" dirty="0" smtClean="0"/>
              <a:t>The same number of children are</a:t>
            </a:r>
            <a:r>
              <a:rPr lang="en-US" sz="1400" baseline="0" dirty="0" smtClean="0"/>
              <a:t> enrolling, but by graduation</a:t>
            </a:r>
            <a:r>
              <a:rPr lang="en-US" sz="1400" dirty="0" smtClean="0"/>
              <a:t>, we see gender parity</a:t>
            </a:r>
            <a:r>
              <a:rPr lang="en-US" sz="1400" baseline="0" dirty="0" smtClean="0"/>
              <a:t> reduced, with girls dropping out at faster rates.</a:t>
            </a:r>
          </a:p>
          <a:p>
            <a:endParaRPr lang="en-US" sz="1400" dirty="0" smtClean="0"/>
          </a:p>
          <a:p>
            <a:r>
              <a:rPr lang="en-US" sz="1400" dirty="0" smtClean="0"/>
              <a:t>More than 97 percent of teachers do not have any professional teaching diploma, which contributes to high repetition rates. Violence in school is also affecting drop out rates.</a:t>
            </a:r>
          </a:p>
          <a:p>
            <a:endParaRPr lang="en-US" sz="1400" dirty="0"/>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0711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Despite these stark statistics, however, there is hope for progress.</a:t>
            </a:r>
          </a:p>
          <a:p>
            <a:endParaRPr lang="en-US" sz="1400" dirty="0"/>
          </a:p>
          <a:p>
            <a:r>
              <a:rPr lang="en-US" sz="1400" dirty="0"/>
              <a:t>Let Us Learn Madagascar, initiated in 2011, is the nation’s </a:t>
            </a:r>
            <a:r>
              <a:rPr lang="en-US" sz="1400" b="1" dirty="0"/>
              <a:t>only</a:t>
            </a:r>
            <a:r>
              <a:rPr lang="en-US" sz="1400" dirty="0"/>
              <a:t> program focused on achieving </a:t>
            </a:r>
            <a:r>
              <a:rPr lang="en-US" sz="1400" b="1" dirty="0"/>
              <a:t>gender parity </a:t>
            </a:r>
            <a:r>
              <a:rPr lang="en-US" sz="1400" dirty="0"/>
              <a:t>at the post-primary school level where drop-out rates for girls are the highest, and is already achieving results for children and adolescents.</a:t>
            </a:r>
          </a:p>
          <a:p>
            <a:endParaRPr lang="en-US" sz="1400" dirty="0"/>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97249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400" dirty="0" smtClean="0">
                <a:latin typeface="Georgia"/>
              </a:rPr>
              <a:t>Does anyone know what UNICEF stands for?  </a:t>
            </a:r>
            <a:endParaRPr lang="en-US" sz="1400" dirty="0">
              <a:latin typeface="Georgia"/>
            </a:endParaRPr>
          </a:p>
          <a:p>
            <a:endParaRPr lang="en-US" sz="1400" dirty="0">
              <a:latin typeface="Georgia"/>
            </a:endParaRPr>
          </a:p>
          <a:p>
            <a:pPr lvl="0"/>
            <a:r>
              <a:rPr lang="en-US" sz="1400" dirty="0">
                <a:latin typeface="Georgia"/>
              </a:rPr>
              <a:t>UNICEF was founded in 1946 by the United Nations to meet the emergency needs of children in post-war Europe and China.  (United Nations International Children’s Emergency Fund)</a:t>
            </a:r>
          </a:p>
          <a:p>
            <a:pPr lvl="0"/>
            <a:endParaRPr lang="en-US" sz="1400" dirty="0">
              <a:latin typeface="Georgia"/>
            </a:endParaRPr>
          </a:p>
          <a:p>
            <a:pPr lvl="0"/>
            <a:r>
              <a:rPr lang="en-US" sz="1400" dirty="0">
                <a:latin typeface="Georgia"/>
              </a:rPr>
              <a:t>In 1950, its mandate was broadened to address the long-term needs of children and women in developing countries everywhere. (became United Nations Children’s Fund- but the acronym stuck!)</a:t>
            </a:r>
          </a:p>
          <a:p>
            <a:pPr lvl="0"/>
            <a:endParaRPr lang="en-US" sz="1400" dirty="0">
              <a:latin typeface="Georgia"/>
            </a:endParaRPr>
          </a:p>
          <a:p>
            <a:r>
              <a:rPr lang="en-US" sz="1400" dirty="0">
                <a:latin typeface="Georgia"/>
              </a:rPr>
              <a:t>UNICEF insists that the survival, protection and development of children are universal development imperatives that are integral to human progress. </a:t>
            </a:r>
          </a:p>
          <a:p>
            <a:endParaRPr lang="en-US" sz="1400" dirty="0">
              <a:latin typeface="Georgia"/>
            </a:endParaRPr>
          </a:p>
          <a:p>
            <a:r>
              <a:rPr lang="en-US" sz="1400" dirty="0">
                <a:latin typeface="Georgia"/>
              </a:rPr>
              <a:t>Further- UNICEF aims, through its country programs, to promote the equal rights of women and girls and to support their full participation in the political, social, and economic development of their communities.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707115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Let</a:t>
            </a:r>
            <a:r>
              <a:rPr lang="en-US" baseline="0" dirty="0" smtClean="0"/>
              <a:t> Us Learn program in Madagascar tries to address exclusion and low transition rates from primary to secondary through catch-up classes, cash transfers and material support. This equity approach encourages the continuation of studies, which will significantly reduce levels of poverty. </a:t>
            </a:r>
          </a:p>
          <a:p>
            <a:endParaRPr lang="en-US" dirty="0"/>
          </a:p>
          <a:p>
            <a:r>
              <a:rPr lang="en-US" b="1" dirty="0"/>
              <a:t>With </a:t>
            </a:r>
            <a:r>
              <a:rPr lang="en-US" b="1" dirty="0" err="1"/>
              <a:t>Zonta’s</a:t>
            </a:r>
            <a:r>
              <a:rPr lang="en-US" b="1" dirty="0"/>
              <a:t> support, Let Us Learn Madagascar </a:t>
            </a:r>
            <a:r>
              <a:rPr lang="en-US" b="1" dirty="0" smtClean="0"/>
              <a:t>will expand to a second phase, in </a:t>
            </a:r>
            <a:r>
              <a:rPr lang="en-US" b="1" dirty="0"/>
              <a:t>two new regions, </a:t>
            </a:r>
            <a:r>
              <a:rPr lang="en-US" b="1" dirty="0" err="1"/>
              <a:t>Androy</a:t>
            </a:r>
            <a:r>
              <a:rPr lang="en-US" b="1" dirty="0"/>
              <a:t> and </a:t>
            </a:r>
            <a:r>
              <a:rPr lang="en-US" b="1" dirty="0" err="1"/>
              <a:t>Anosy</a:t>
            </a:r>
            <a:r>
              <a:rPr lang="en-US" b="1" dirty="0"/>
              <a:t>.</a:t>
            </a:r>
          </a:p>
          <a:p>
            <a:endParaRPr lang="en-US" dirty="0"/>
          </a:p>
          <a:p>
            <a:r>
              <a:rPr lang="en-US" dirty="0"/>
              <a:t>The Integrated Program for Adolescent Girls, which will be supported by </a:t>
            </a:r>
            <a:r>
              <a:rPr lang="en-US" dirty="0" err="1"/>
              <a:t>Zonta</a:t>
            </a:r>
            <a:r>
              <a:rPr lang="en-US" dirty="0"/>
              <a:t> International, is a retention and prevention strategy that creates opportunities for vulnerable and excluded girls to realize their rights to an education in a secure and protected environment.</a:t>
            </a:r>
          </a:p>
          <a:p>
            <a:endParaRPr lang="en-US" dirty="0"/>
          </a:p>
          <a:p>
            <a:r>
              <a:rPr lang="en-US" dirty="0"/>
              <a:t>This program, integrating effective strategies from across sectors including education, water, sanitation and hygiene, child protection, communication for development, and social protection, will have long-term effect by focusing on both direct education components and on other factors that impact enrollment and completion.</a:t>
            </a:r>
          </a:p>
          <a:p>
            <a:endParaRPr lang="en-US" dirty="0" smtClean="0"/>
          </a:p>
          <a:p>
            <a:pPr defTabSz="457174">
              <a:defRPr/>
            </a:pPr>
            <a:r>
              <a:rPr lang="en-US" dirty="0"/>
              <a:t>Why? Education is about much more than building a classroom or providing school supplies. This program will not only provide that support, but it will also work to mitigate the risk factors that pose barriers to access and quality- a truly integrated approach to paving the way for a productive education</a:t>
            </a:r>
            <a:r>
              <a:rPr lang="en-US" dirty="0" smtClean="0"/>
              <a:t>.</a:t>
            </a:r>
            <a:endParaRPr lang="en-US" dirty="0"/>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306494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second phase of LUL in Madagascar will continue to incorporate sustainable and scalable solutions, in an impoverished part of the country that is impacted consistently by severe drought. In an effort to help disadvantaged rural girls bridge the gap between primary and secondary school, when girls are most likely to drop out in Madagascar due to financial and cultural barriers, UNICEF will take a multi-pronged approach.</a:t>
            </a:r>
          </a:p>
          <a:p>
            <a:endParaRPr lang="en-US" sz="1400" dirty="0"/>
          </a:p>
          <a:p>
            <a:r>
              <a:rPr lang="en-US" sz="1400" dirty="0"/>
              <a:t>Program components will include:</a:t>
            </a:r>
          </a:p>
          <a:p>
            <a:endParaRPr lang="en-US" sz="1400" dirty="0"/>
          </a:p>
          <a:p>
            <a:pPr marL="174698" indent="-174698">
              <a:buFont typeface="Arial" panose="020B0604020202020204" pitchFamily="34" charset="0"/>
              <a:buChar char="•"/>
            </a:pPr>
            <a:r>
              <a:rPr lang="en-US" sz="1400" dirty="0"/>
              <a:t>The </a:t>
            </a:r>
            <a:r>
              <a:rPr lang="en-US" sz="1400" b="1" dirty="0"/>
              <a:t>Girl-to-Girl strategy: </a:t>
            </a:r>
            <a:r>
              <a:rPr lang="en-US" sz="1400" dirty="0"/>
              <a:t>targeting girls in the 5</a:t>
            </a:r>
            <a:r>
              <a:rPr lang="en-US" sz="1400" baseline="30000" dirty="0"/>
              <a:t>th</a:t>
            </a:r>
            <a:r>
              <a:rPr lang="en-US" sz="1400" dirty="0"/>
              <a:t> grade who will receive peer support from girls in the 7</a:t>
            </a:r>
            <a:r>
              <a:rPr lang="en-US" sz="1400" baseline="30000" dirty="0"/>
              <a:t>th</a:t>
            </a:r>
            <a:r>
              <a:rPr lang="en-US" sz="1400" dirty="0"/>
              <a:t> grade to facilitate their transition to junior secondary school</a:t>
            </a:r>
          </a:p>
          <a:p>
            <a:pPr marL="174698" indent="-174698">
              <a:buFont typeface="Arial" panose="020B0604020202020204" pitchFamily="34" charset="0"/>
              <a:buChar char="•"/>
            </a:pPr>
            <a:r>
              <a:rPr lang="en-US" sz="1400" dirty="0"/>
              <a:t>A refined social protection policy in partnership with the Government to offer </a:t>
            </a:r>
            <a:r>
              <a:rPr lang="en-US" sz="1400" b="1" dirty="0"/>
              <a:t>Unconditional/Conditional Cash Transfers</a:t>
            </a:r>
            <a:r>
              <a:rPr lang="en-US" sz="1400" dirty="0"/>
              <a:t> to families. </a:t>
            </a:r>
          </a:p>
          <a:p>
            <a:pPr marL="631873" lvl="1" indent="-174698">
              <a:buFont typeface="Arial" panose="020B0604020202020204" pitchFamily="34" charset="0"/>
              <a:buChar char="•"/>
            </a:pPr>
            <a:r>
              <a:rPr lang="en-US" sz="1400" dirty="0"/>
              <a:t>These transfers, which have been hugely successful in developing countries around the world, will be offered to vulnerable households as a resilience measure to mitigate negative coping mechanisms to poverty that are preventing children from attending </a:t>
            </a:r>
            <a:r>
              <a:rPr lang="en-US" sz="1400" dirty="0" smtClean="0"/>
              <a:t>school </a:t>
            </a:r>
          </a:p>
          <a:p>
            <a:pPr marL="631873" lvl="1" indent="-174698">
              <a:buFont typeface="Arial" panose="020B0604020202020204" pitchFamily="34" charset="0"/>
              <a:buChar char="•"/>
            </a:pPr>
            <a:r>
              <a:rPr lang="en-US" sz="1400" dirty="0" smtClean="0"/>
              <a:t>This </a:t>
            </a:r>
            <a:r>
              <a:rPr lang="en-US" sz="1400" dirty="0"/>
              <a:t>program is based on the premise that low-income families will receive this transfer to support their economic development and provide the ability to meet basic </a:t>
            </a:r>
            <a:r>
              <a:rPr lang="en-US" sz="1400" dirty="0" smtClean="0"/>
              <a:t>needs.</a:t>
            </a:r>
            <a:r>
              <a:rPr lang="en-US" sz="1400" baseline="0" dirty="0" smtClean="0"/>
              <a:t> Transfers will be</a:t>
            </a:r>
            <a:r>
              <a:rPr lang="en-US" sz="1400" dirty="0" smtClean="0"/>
              <a:t> monitored, including</a:t>
            </a:r>
            <a:r>
              <a:rPr lang="en-US" sz="1400" baseline="0" dirty="0" smtClean="0"/>
              <a:t> for connected to </a:t>
            </a:r>
            <a:r>
              <a:rPr lang="en-US" sz="1400" dirty="0" smtClean="0"/>
              <a:t>education</a:t>
            </a:r>
            <a:r>
              <a:rPr lang="en-US" sz="1400" baseline="0" dirty="0" smtClean="0"/>
              <a:t> components</a:t>
            </a:r>
            <a:r>
              <a:rPr lang="en-US" sz="1400" dirty="0" smtClean="0"/>
              <a:t>:</a:t>
            </a:r>
            <a:endParaRPr lang="en-US" sz="1400" dirty="0"/>
          </a:p>
          <a:p>
            <a:pPr marL="1089048" lvl="2" indent="-174698">
              <a:buFont typeface="Arial" panose="020B0604020202020204" pitchFamily="34" charset="0"/>
              <a:buChar char="•"/>
            </a:pPr>
            <a:r>
              <a:rPr lang="en-US" sz="1400" dirty="0"/>
              <a:t>school enrollment</a:t>
            </a:r>
          </a:p>
          <a:p>
            <a:pPr marL="1089048" lvl="2" indent="-174698">
              <a:buFont typeface="Arial" panose="020B0604020202020204" pitchFamily="34" charset="0"/>
              <a:buChar char="•"/>
            </a:pPr>
            <a:r>
              <a:rPr lang="en-US" sz="1400" dirty="0"/>
              <a:t>passing grades and minimum days of absenteeism, simultaneously ensuring:</a:t>
            </a:r>
          </a:p>
          <a:p>
            <a:pPr marL="1546222" lvl="3" indent="-174698">
              <a:buFont typeface="Arial" panose="020B0604020202020204" pitchFamily="34" charset="0"/>
              <a:buChar char="•"/>
            </a:pPr>
            <a:r>
              <a:rPr lang="en-US" sz="1400" dirty="0"/>
              <a:t>girls are in school </a:t>
            </a:r>
          </a:p>
          <a:p>
            <a:pPr marL="1546222" lvl="3" indent="-174698">
              <a:buFont typeface="Arial" panose="020B0604020202020204" pitchFamily="34" charset="0"/>
              <a:buChar char="•"/>
            </a:pPr>
            <a:r>
              <a:rPr lang="en-US" sz="1400" dirty="0"/>
              <a:t>reducing poverty-linked barriers to education</a:t>
            </a:r>
          </a:p>
          <a:p>
            <a:pPr marL="1080336" lvl="2" indent="-174698">
              <a:buFont typeface="Arial" panose="020B0604020202020204" pitchFamily="34" charset="0"/>
              <a:buChar char="•"/>
            </a:pPr>
            <a:r>
              <a:rPr lang="en-US" sz="1400" dirty="0" smtClean="0"/>
              <a:t>We must remember: A </a:t>
            </a:r>
            <a:r>
              <a:rPr lang="en-US" sz="1400" dirty="0"/>
              <a:t>hungry child cannot concentrate in school! Access to food and water for pregnant mothers and children in the first 1,000 days will reduce stunting and so improve long-term physical and cognitive </a:t>
            </a:r>
            <a:r>
              <a:rPr lang="en-US" sz="1400" dirty="0" smtClean="0"/>
              <a:t>development; impacts long-term positive effects</a:t>
            </a:r>
            <a:r>
              <a:rPr lang="en-US" sz="1400" baseline="0" dirty="0" smtClean="0"/>
              <a:t> </a:t>
            </a:r>
            <a:r>
              <a:rPr lang="en-US" sz="1400" dirty="0" smtClean="0"/>
              <a:t>of education.</a:t>
            </a:r>
            <a:endParaRPr lang="en-US" sz="1400" dirty="0"/>
          </a:p>
          <a:p>
            <a:pPr marL="1080336" lvl="2" indent="-174698">
              <a:buFont typeface="Arial" panose="020B0604020202020204" pitchFamily="34" charset="0"/>
              <a:buChar char="•"/>
            </a:pPr>
            <a:r>
              <a:rPr lang="en-US" sz="1400" dirty="0"/>
              <a:t>Further, these transfers are given to the female head of the household, increasing a woman’s decision-making capabilities. Evidence from other cash transfers programs demonstrates strongly that when women have this decision-making power, they overwhelmingly use this support for the survival, health, nutrition and education needs of their children. </a:t>
            </a:r>
          </a:p>
          <a:p>
            <a:pPr marL="174698" indent="-174698">
              <a:buFont typeface="Arial" panose="020B0604020202020204" pitchFamily="34" charset="0"/>
              <a:buChar char="•"/>
            </a:pPr>
            <a:r>
              <a:rPr lang="en-US" sz="1400" dirty="0"/>
              <a:t>The implementation of </a:t>
            </a:r>
            <a:r>
              <a:rPr lang="en-US" sz="1400" b="1" dirty="0"/>
              <a:t>WASH </a:t>
            </a:r>
            <a:r>
              <a:rPr lang="en-US" sz="1400" dirty="0"/>
              <a:t>in schools with:</a:t>
            </a:r>
          </a:p>
          <a:p>
            <a:pPr marL="631873" lvl="1" indent="-174698">
              <a:buFont typeface="Arial" panose="020B0604020202020204" pitchFamily="34" charset="0"/>
              <a:buChar char="•"/>
            </a:pPr>
            <a:r>
              <a:rPr lang="en-US" sz="1400" dirty="0"/>
              <a:t>The construction of classrooms with water points and latrines</a:t>
            </a:r>
          </a:p>
          <a:p>
            <a:pPr marL="631873" lvl="1" indent="-174698">
              <a:buFont typeface="Arial" panose="020B0604020202020204" pitchFamily="34" charset="0"/>
              <a:buChar char="•"/>
            </a:pPr>
            <a:r>
              <a:rPr lang="en-US" sz="1400" dirty="0"/>
              <a:t>ensuring that healthy habits are taught, practiced and integrated into daily school routines (provision of water filter systems in schools, teaching children low-cost methods of home water purification; teaching children to use latrines and keep them clean; teaching handwashing)- can tell how I saw this in Ghana</a:t>
            </a:r>
          </a:p>
          <a:p>
            <a:pPr marL="174698" indent="-174698">
              <a:buFont typeface="Arial" panose="020B0604020202020204" pitchFamily="34" charset="0"/>
              <a:buChar char="•"/>
            </a:pPr>
            <a:r>
              <a:rPr lang="en-US" sz="1400" dirty="0"/>
              <a:t>All school construction will also include the provision of </a:t>
            </a:r>
            <a:r>
              <a:rPr lang="en-US" sz="1400" b="1" dirty="0"/>
              <a:t>school materials </a:t>
            </a:r>
            <a:r>
              <a:rPr lang="en-US" sz="1400" dirty="0"/>
              <a:t>such as</a:t>
            </a:r>
          </a:p>
          <a:p>
            <a:pPr marL="631873" lvl="1" indent="-174698">
              <a:buFont typeface="Arial" panose="020B0604020202020204" pitchFamily="34" charset="0"/>
              <a:buChar char="•"/>
            </a:pPr>
            <a:r>
              <a:rPr lang="en-US" sz="1400" dirty="0"/>
              <a:t>School furniture</a:t>
            </a:r>
          </a:p>
          <a:p>
            <a:pPr marL="631873" lvl="1" indent="-174698">
              <a:buFont typeface="Arial" panose="020B0604020202020204" pitchFamily="34" charset="0"/>
              <a:buChar char="•"/>
            </a:pPr>
            <a:r>
              <a:rPr lang="en-US" sz="1400" dirty="0"/>
              <a:t>Learning materials</a:t>
            </a:r>
          </a:p>
          <a:p>
            <a:pPr marL="631873" lvl="1" indent="-174698">
              <a:buFont typeface="Arial" panose="020B0604020202020204" pitchFamily="34" charset="0"/>
              <a:buChar char="•"/>
            </a:pPr>
            <a:r>
              <a:rPr lang="en-US" sz="1400" dirty="0"/>
              <a:t>A sports field</a:t>
            </a:r>
          </a:p>
          <a:p>
            <a:pPr marL="174698" indent="-174698">
              <a:buFont typeface="Arial" panose="020B0604020202020204" pitchFamily="34" charset="0"/>
              <a:buChar char="•"/>
            </a:pPr>
            <a:r>
              <a:rPr lang="en-US" sz="1400" b="1" dirty="0"/>
              <a:t>Teacher training </a:t>
            </a:r>
            <a:r>
              <a:rPr lang="en-US" sz="1400" dirty="0"/>
              <a:t>and peer support through teacher networks (hugely important based on the stat I shared previously)</a:t>
            </a:r>
          </a:p>
          <a:p>
            <a:pPr marL="174698" indent="-174698">
              <a:buFont typeface="Arial" panose="020B0604020202020204" pitchFamily="34" charset="0"/>
              <a:buChar char="•"/>
            </a:pPr>
            <a:r>
              <a:rPr lang="en-US" sz="1400" b="1" dirty="0"/>
              <a:t>Community level programs and advocacy campaigns </a:t>
            </a:r>
            <a:r>
              <a:rPr lang="en-US" sz="1400" dirty="0"/>
              <a:t>focused on: </a:t>
            </a:r>
          </a:p>
          <a:p>
            <a:pPr marL="631873" lvl="1" indent="-174698">
              <a:buFont typeface="Arial" panose="020B0604020202020204" pitchFamily="34" charset="0"/>
              <a:buChar char="•"/>
            </a:pPr>
            <a:r>
              <a:rPr lang="en-US" sz="1400" dirty="0"/>
              <a:t>curbing child marriage and sexual violence </a:t>
            </a:r>
            <a:endParaRPr lang="en-US" sz="1400" dirty="0" smtClean="0"/>
          </a:p>
          <a:p>
            <a:pPr marL="631873" lvl="1" indent="-174698">
              <a:buFont typeface="Arial" panose="020B0604020202020204" pitchFamily="34" charset="0"/>
              <a:buChar char="•"/>
            </a:pPr>
            <a:r>
              <a:rPr lang="en-US" sz="1400" dirty="0" smtClean="0"/>
              <a:t>ensuring </a:t>
            </a:r>
            <a:r>
              <a:rPr lang="en-US" sz="1400" dirty="0"/>
              <a:t>that families and communities are aware of:</a:t>
            </a:r>
          </a:p>
          <a:p>
            <a:pPr marL="1089048" lvl="2" indent="-174698">
              <a:buFont typeface="Arial" panose="020B0604020202020204" pitchFamily="34" charset="0"/>
              <a:buChar char="•"/>
            </a:pPr>
            <a:r>
              <a:rPr lang="en-US" sz="1400" dirty="0"/>
              <a:t>child protection laws</a:t>
            </a:r>
          </a:p>
          <a:p>
            <a:pPr marL="1089048" lvl="2" indent="-174698">
              <a:buFont typeface="Arial" panose="020B0604020202020204" pitchFamily="34" charset="0"/>
              <a:buChar char="•"/>
            </a:pPr>
            <a:r>
              <a:rPr lang="en-US" sz="1400" dirty="0"/>
              <a:t>Services available for victims of abuse</a:t>
            </a:r>
          </a:p>
          <a:p>
            <a:pPr marL="1089048" lvl="2" indent="-174698">
              <a:buFont typeface="Arial" panose="020B0604020202020204" pitchFamily="34" charset="0"/>
              <a:buChar char="•"/>
            </a:pPr>
            <a:r>
              <a:rPr lang="en-US" sz="1400" dirty="0"/>
              <a:t>harmful practices/violent against children and how to prevent it</a:t>
            </a:r>
          </a:p>
          <a:p>
            <a:pPr marL="1089048" lvl="2" indent="-174698">
              <a:buFont typeface="Arial" panose="020B0604020202020204" pitchFamily="34" charset="0"/>
              <a:buChar char="•"/>
            </a:pPr>
            <a:r>
              <a:rPr lang="en-US" sz="1400" dirty="0"/>
              <a:t>that they exhibit  behaviors that are protective of the girl child</a:t>
            </a:r>
          </a:p>
          <a:p>
            <a:pPr marL="174698" indent="-174698">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97682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With </a:t>
            </a:r>
            <a:r>
              <a:rPr lang="en-US" sz="1400" dirty="0" err="1"/>
              <a:t>Zonta</a:t>
            </a:r>
            <a:r>
              <a:rPr lang="en-US" sz="1400" dirty="0"/>
              <a:t> International’s support, UNICEF Madagascar would be able to achieve the following results by 2018:</a:t>
            </a:r>
          </a:p>
          <a:p>
            <a:pPr marL="171441" indent="-171441">
              <a:buFont typeface="Arial" panose="020B0604020202020204" pitchFamily="34" charset="0"/>
              <a:buChar char="•"/>
            </a:pPr>
            <a:r>
              <a:rPr lang="en-US" sz="1400" b="1" dirty="0"/>
              <a:t>1,042</a:t>
            </a:r>
            <a:r>
              <a:rPr lang="en-US" sz="1400" dirty="0"/>
              <a:t> post primary teachers will be trained- imagine how many children will be impacted by this many teachers with improved skills in their classrooms!</a:t>
            </a:r>
          </a:p>
          <a:p>
            <a:pPr marL="171441" indent="-171441">
              <a:buFont typeface="Arial" panose="020B0604020202020204" pitchFamily="34" charset="0"/>
              <a:buChar char="•"/>
            </a:pPr>
            <a:r>
              <a:rPr lang="en-US" sz="1400" b="1" dirty="0"/>
              <a:t>600</a:t>
            </a:r>
            <a:r>
              <a:rPr lang="en-US" sz="1400" dirty="0"/>
              <a:t> students who have been out of school will receive catch-up classes</a:t>
            </a:r>
          </a:p>
          <a:p>
            <a:pPr marL="171441" indent="-171441">
              <a:buFont typeface="Arial" panose="020B0604020202020204" pitchFamily="34" charset="0"/>
              <a:buChar char="•"/>
            </a:pPr>
            <a:r>
              <a:rPr lang="en-US" sz="1400" b="1" dirty="0"/>
              <a:t>1,000</a:t>
            </a:r>
            <a:r>
              <a:rPr lang="en-US" sz="1400" dirty="0"/>
              <a:t> families will receive Cash Transfers, enabling them to send their children to school</a:t>
            </a:r>
          </a:p>
          <a:p>
            <a:pPr marL="171441" indent="-171441">
              <a:buFont typeface="Arial" panose="020B0604020202020204" pitchFamily="34" charset="0"/>
              <a:buChar char="•"/>
            </a:pPr>
            <a:r>
              <a:rPr lang="en-US" sz="1400" b="1" dirty="0"/>
              <a:t>Four</a:t>
            </a:r>
            <a:r>
              <a:rPr lang="en-US" sz="1400" dirty="0"/>
              <a:t> schools will be constructed with appropriate water and latrine facilities and all children will be provided with proper school furniture, materials, and recreational spaces </a:t>
            </a:r>
          </a:p>
          <a:p>
            <a:endParaRPr lang="en-US" sz="1400" dirty="0"/>
          </a:p>
          <a:p>
            <a:r>
              <a:rPr lang="en-US" sz="1400" dirty="0"/>
              <a:t>In addition:</a:t>
            </a:r>
          </a:p>
          <a:p>
            <a:pPr marL="171441" indent="-171441">
              <a:buFont typeface="Arial" panose="020B0604020202020204" pitchFamily="34" charset="0"/>
              <a:buChar char="•"/>
            </a:pPr>
            <a:r>
              <a:rPr lang="en-US" sz="1400" dirty="0"/>
              <a:t>school codes of conduct will be established with school representatives to prevent violence and discrimination against children including young mothers</a:t>
            </a:r>
          </a:p>
          <a:p>
            <a:pPr marL="171441" indent="-171441">
              <a:buFont typeface="Arial" panose="020B0604020202020204" pitchFamily="34" charset="0"/>
              <a:buChar char="•"/>
            </a:pPr>
            <a:r>
              <a:rPr lang="en-US" sz="1400" dirty="0"/>
              <a:t>awareness raising programs focused on child rights will be implemented; teacher networks will be developed</a:t>
            </a:r>
          </a:p>
          <a:p>
            <a:pPr marL="171441" indent="-171441">
              <a:buFont typeface="Arial" panose="020B0604020202020204" pitchFamily="34" charset="0"/>
              <a:buChar char="•"/>
            </a:pPr>
            <a:r>
              <a:rPr lang="en-US" sz="1400" dirty="0"/>
              <a:t>Continuous monitoring and evaluation of the program will take place to ensure sustainable results. </a:t>
            </a:r>
          </a:p>
          <a:p>
            <a:endParaRPr lang="en-US" sz="1400" dirty="0"/>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972741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the support</a:t>
            </a:r>
            <a:r>
              <a:rPr lang="en-US" baseline="0" dirty="0" smtClean="0"/>
              <a:t> we will receive from </a:t>
            </a:r>
            <a:r>
              <a:rPr lang="en-US" baseline="0" dirty="0" err="1" smtClean="0"/>
              <a:t>Zonta</a:t>
            </a:r>
            <a:r>
              <a:rPr lang="en-US" baseline="0" dirty="0" smtClean="0"/>
              <a:t> over the next two years, we are working towards the achievement of the following outcomes:</a:t>
            </a:r>
          </a:p>
          <a:p>
            <a:endParaRPr lang="en-US" baseline="0" dirty="0" smtClean="0"/>
          </a:p>
          <a:p>
            <a:pPr marL="174708" indent="-174708">
              <a:buFont typeface="Arial" panose="020B0604020202020204" pitchFamily="34" charset="0"/>
              <a:buChar char="•"/>
            </a:pPr>
            <a:r>
              <a:rPr lang="en-US" baseline="0" dirty="0" smtClean="0"/>
              <a:t>Increased transition rate from primary to junior secondary school (for both boys and girls, since our goal is gender parity!)</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Gender parity at the lower secondary level</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Decreased students to classroom ratio in public lower secondary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Decreased percentage of repeaters in public lower secondary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Increased percentage of adolescent girls’ knowledge of protection services available to them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Increased percentage of young adolescent mothers who stay in school and complete secondary school</a:t>
            </a:r>
          </a:p>
        </p:txBody>
      </p:sp>
      <p:sp>
        <p:nvSpPr>
          <p:cNvPr id="4" name="Slide Number Placeholder 3"/>
          <p:cNvSpPr>
            <a:spLocks noGrp="1"/>
          </p:cNvSpPr>
          <p:nvPr>
            <p:ph type="sldNum" sz="quarter" idx="10"/>
          </p:nvPr>
        </p:nvSpPr>
        <p:spPr/>
        <p:txBody>
          <a:bodyPr/>
          <a:lstStyle/>
          <a:p>
            <a:fld id="{E359D087-5175-43EC-926F-874902D505F8}" type="slidenum">
              <a:rPr lang="en-US" smtClean="0"/>
              <a:t>23</a:t>
            </a:fld>
            <a:endParaRPr lang="en-US"/>
          </a:p>
        </p:txBody>
      </p:sp>
    </p:spTree>
    <p:extLst>
      <p:ext uri="{BB962C8B-B14F-4D97-AF65-F5344CB8AC3E}">
        <p14:creationId xmlns:p14="http://schemas.microsoft.com/office/powerpoint/2010/main" val="2426921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a:rPr>
              <a:t>As Foundation Ambassadors, you all have strong expertise in reaching out on behalf of this partnership to ensure it has the resources it needs to fulfill these goals </a:t>
            </a:r>
          </a:p>
          <a:p>
            <a:endParaRPr lang="en-US" dirty="0" smtClean="0">
              <a:latin typeface="Georgia"/>
            </a:endParaRPr>
          </a:p>
          <a:p>
            <a:r>
              <a:rPr lang="en-US" dirty="0" smtClean="0">
                <a:latin typeface="Georgia"/>
              </a:rPr>
              <a:t>The support of </a:t>
            </a:r>
            <a:r>
              <a:rPr lang="en-US" dirty="0" err="1" smtClean="0">
                <a:latin typeface="Georgia"/>
              </a:rPr>
              <a:t>Zontian</a:t>
            </a:r>
            <a:r>
              <a:rPr lang="en-US" baseline="0" dirty="0" err="1" smtClean="0">
                <a:latin typeface="Georgia"/>
              </a:rPr>
              <a:t>s</a:t>
            </a:r>
            <a:r>
              <a:rPr lang="en-US" baseline="0" dirty="0" smtClean="0">
                <a:latin typeface="Georgia"/>
              </a:rPr>
              <a:t> is so important:</a:t>
            </a:r>
          </a:p>
          <a:p>
            <a:pPr marL="171450" indent="-171450">
              <a:buFontTx/>
              <a:buChar char="-"/>
            </a:pPr>
            <a:r>
              <a:rPr lang="en-US" baseline="0" dirty="0" smtClean="0">
                <a:latin typeface="Georgia"/>
              </a:rPr>
              <a:t>The world has left the children of Madagascar behind, especially girls</a:t>
            </a:r>
          </a:p>
          <a:p>
            <a:pPr marL="171450" indent="-171450">
              <a:buFontTx/>
              <a:buChar char="-"/>
            </a:pPr>
            <a:r>
              <a:rPr lang="en-US" baseline="0" dirty="0" smtClean="0">
                <a:latin typeface="Georgia"/>
              </a:rPr>
              <a:t>We need your voice and your dollar to give these girls hope for a better future </a:t>
            </a:r>
          </a:p>
          <a:p>
            <a:pPr marL="0" indent="0">
              <a:buFontTx/>
              <a:buNone/>
            </a:pPr>
            <a:endParaRPr lang="en-US" dirty="0">
              <a:latin typeface="Georgia"/>
            </a:endParaRPr>
          </a:p>
          <a:p>
            <a:r>
              <a:rPr lang="en-US" dirty="0">
                <a:latin typeface="Georgia"/>
              </a:rPr>
              <a:t>I want to remind you that in collaboration with the team at </a:t>
            </a:r>
            <a:r>
              <a:rPr lang="en-US" dirty="0" err="1">
                <a:latin typeface="Georgia"/>
              </a:rPr>
              <a:t>Zonta</a:t>
            </a:r>
            <a:r>
              <a:rPr lang="en-US" dirty="0">
                <a:latin typeface="Georgia"/>
              </a:rPr>
              <a:t> HQ, I am here as a resource to provide you with the info you need to make this biennium a success </a:t>
            </a:r>
          </a:p>
          <a:p>
            <a:endParaRPr lang="en-US" dirty="0" smtClean="0"/>
          </a:p>
          <a:p>
            <a:r>
              <a:rPr lang="en-US" dirty="0" smtClean="0"/>
              <a:t>Here’s how I’m already</a:t>
            </a:r>
            <a:r>
              <a:rPr lang="en-US" baseline="0" dirty="0" smtClean="0"/>
              <a:t> supporting you:</a:t>
            </a:r>
          </a:p>
          <a:p>
            <a:endParaRPr lang="en-US" baseline="0" dirty="0" smtClean="0"/>
          </a:p>
          <a:p>
            <a:r>
              <a:rPr lang="en-US" baseline="0" dirty="0" smtClean="0"/>
              <a:t>This PPT will be available to you to use</a:t>
            </a:r>
          </a:p>
          <a:p>
            <a:endParaRPr lang="en-US" baseline="0" dirty="0" smtClean="0"/>
          </a:p>
          <a:p>
            <a:r>
              <a:rPr lang="en-US" baseline="0" dirty="0" smtClean="0"/>
              <a:t>Videos on </a:t>
            </a:r>
            <a:r>
              <a:rPr lang="en-US" baseline="0" dirty="0" err="1" smtClean="0"/>
              <a:t>Zonta</a:t>
            </a:r>
            <a:r>
              <a:rPr lang="en-US" baseline="0" dirty="0" smtClean="0"/>
              <a:t> website</a:t>
            </a:r>
          </a:p>
          <a:p>
            <a:endParaRPr lang="en-US" baseline="0" dirty="0" smtClean="0"/>
          </a:p>
          <a:p>
            <a:r>
              <a:rPr lang="en-US" baseline="0" dirty="0" smtClean="0"/>
              <a:t>More content to come:</a:t>
            </a:r>
          </a:p>
          <a:p>
            <a:pPr marL="174708" indent="-174708">
              <a:buFontTx/>
              <a:buChar char="-"/>
            </a:pPr>
            <a:r>
              <a:rPr lang="en-US" baseline="0" dirty="0" smtClean="0"/>
              <a:t>Stories</a:t>
            </a:r>
          </a:p>
          <a:p>
            <a:pPr marL="174708" indent="-174708">
              <a:buFontTx/>
              <a:buChar char="-"/>
            </a:pPr>
            <a:r>
              <a:rPr lang="en-US" baseline="0" dirty="0" smtClean="0"/>
              <a:t>Video</a:t>
            </a:r>
          </a:p>
          <a:p>
            <a:pPr marL="174708" indent="-174708">
              <a:buFontTx/>
              <a:buChar char="-"/>
            </a:pPr>
            <a:r>
              <a:rPr lang="en-US" baseline="0" dirty="0" smtClean="0"/>
              <a:t>Reports on progress </a:t>
            </a:r>
          </a:p>
          <a:p>
            <a:pPr marL="174708" indent="-174708">
              <a:buFontTx/>
              <a:buChar char="-"/>
            </a:pPr>
            <a:r>
              <a:rPr lang="en-US" baseline="0" dirty="0" smtClean="0"/>
              <a:t>Future webinars </a:t>
            </a:r>
          </a:p>
          <a:p>
            <a:endParaRPr lang="en-US" dirty="0"/>
          </a:p>
        </p:txBody>
      </p:sp>
      <p:sp>
        <p:nvSpPr>
          <p:cNvPr id="4" name="Slide Number Placeholder 3"/>
          <p:cNvSpPr>
            <a:spLocks noGrp="1"/>
          </p:cNvSpPr>
          <p:nvPr>
            <p:ph type="sldNum" sz="quarter" idx="10"/>
          </p:nvPr>
        </p:nvSpPr>
        <p:spPr/>
        <p:txBody>
          <a:bodyPr/>
          <a:lstStyle/>
          <a:p>
            <a:fld id="{E359D087-5175-43EC-926F-874902D505F8}" type="slidenum">
              <a:rPr lang="en-US" smtClean="0"/>
              <a:t>24</a:t>
            </a:fld>
            <a:endParaRPr lang="en-US"/>
          </a:p>
        </p:txBody>
      </p:sp>
    </p:spTree>
    <p:extLst>
      <p:ext uri="{BB962C8B-B14F-4D97-AF65-F5344CB8AC3E}">
        <p14:creationId xmlns:p14="http://schemas.microsoft.com/office/powerpoint/2010/main" val="3357945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Georgia"/>
              </a:rPr>
              <a:t>So today, besides giving you this info, I’ll share some of my best tips:</a:t>
            </a:r>
          </a:p>
          <a:p>
            <a:pPr marL="174708" indent="-174708">
              <a:buFont typeface="Arial" panose="020B0604020202020204" pitchFamily="34" charset="0"/>
              <a:buChar char="•"/>
            </a:pPr>
            <a:r>
              <a:rPr lang="en-US" sz="1400" dirty="0">
                <a:latin typeface="Georgia"/>
              </a:rPr>
              <a:t>Make it personal- why do you support UNICEF? Why does your chapter support UNICEF? What about Let Us Learn appeals to you? Your daughter? Your granddaughter? </a:t>
            </a:r>
          </a:p>
          <a:p>
            <a:endParaRPr lang="en-US" sz="1400" dirty="0">
              <a:latin typeface="Georgia"/>
            </a:endParaRPr>
          </a:p>
          <a:p>
            <a:pPr marL="174708" indent="-174708" defTabSz="931774">
              <a:buFont typeface="Arial" panose="020B0604020202020204" pitchFamily="34" charset="0"/>
              <a:buChar char="•"/>
            </a:pPr>
            <a:r>
              <a:rPr lang="en-US" sz="1400" dirty="0"/>
              <a:t>Appeal to donor’s sense of feeling good while doing good; remind your audience how important education has been to them (you can even pose a couple interactive questions to drive this home), and likely how easy it was to access it, as compared with the children of Madagascar who need it so </a:t>
            </a:r>
            <a:r>
              <a:rPr lang="en-US" sz="1400" dirty="0" err="1"/>
              <a:t>desepartely</a:t>
            </a:r>
            <a:r>
              <a:rPr lang="en-US" sz="1400" dirty="0"/>
              <a:t> to break the cycle of poverty </a:t>
            </a:r>
            <a:endParaRPr lang="en-US" sz="1400" dirty="0">
              <a:latin typeface="Georgia"/>
            </a:endParaRPr>
          </a:p>
          <a:p>
            <a:pPr marL="174708" indent="-174708">
              <a:buFont typeface="Arial" panose="020B0604020202020204" pitchFamily="34" charset="0"/>
              <a:buChar char="•"/>
            </a:pPr>
            <a:endParaRPr lang="en-US" sz="1400" dirty="0">
              <a:latin typeface="Georgia"/>
            </a:endParaRPr>
          </a:p>
          <a:p>
            <a:pPr marL="174708" indent="-174708">
              <a:buFont typeface="Arial" panose="020B0604020202020204" pitchFamily="34" charset="0"/>
              <a:buChar char="•"/>
            </a:pPr>
            <a:r>
              <a:rPr lang="en-US" sz="1400" dirty="0">
                <a:latin typeface="Georgia"/>
              </a:rPr>
              <a:t>Tell a story- either about yourself, something you’ve experienced, someone you’ve met- that helps to put a name and face to the project you’re support</a:t>
            </a:r>
          </a:p>
          <a:p>
            <a:pPr marL="640594" lvl="1" indent="-174708">
              <a:buFont typeface="Arial" panose="020B0604020202020204" pitchFamily="34" charset="0"/>
              <a:buChar char="•"/>
            </a:pPr>
            <a:r>
              <a:rPr lang="en-US" sz="1400" dirty="0">
                <a:latin typeface="Georgia"/>
              </a:rPr>
              <a:t>This can be the story of a child or grandchild who you wouldn’t want to imagine in a situation so many others face, can be a story I provide about a girl being impacted by your support, or can be an experience you’ve had in the field that reminds you of the importance of this work</a:t>
            </a:r>
          </a:p>
          <a:p>
            <a:pPr marL="465887" lvl="1"/>
            <a:endParaRPr lang="en-US" sz="1400" dirty="0">
              <a:latin typeface="Georgia"/>
            </a:endParaRPr>
          </a:p>
          <a:p>
            <a:pPr marL="174708" indent="-174708">
              <a:buFont typeface="Arial" panose="020B0604020202020204" pitchFamily="34" charset="0"/>
              <a:buChar char="•"/>
            </a:pPr>
            <a:r>
              <a:rPr lang="en-US" sz="1400" dirty="0">
                <a:latin typeface="Georgia"/>
              </a:rPr>
              <a:t>Know your audience- some people just need the story, some people need the facts (for example, that UNICEF has saved more children’s lives, that 16,000 children die every day, that 250 million children are out of school worldwide), some people need to do know what the tangible details are of where their funds will go, some people just want the ask- and know how they want the message delivered (don’t be afraid to ask them!)</a:t>
            </a:r>
          </a:p>
          <a:p>
            <a:endParaRPr lang="en-US" dirty="0"/>
          </a:p>
        </p:txBody>
      </p:sp>
      <p:sp>
        <p:nvSpPr>
          <p:cNvPr id="4" name="Slide Number Placeholder 3"/>
          <p:cNvSpPr>
            <a:spLocks noGrp="1"/>
          </p:cNvSpPr>
          <p:nvPr>
            <p:ph type="sldNum" sz="quarter" idx="10"/>
          </p:nvPr>
        </p:nvSpPr>
        <p:spPr/>
        <p:txBody>
          <a:bodyPr/>
          <a:lstStyle/>
          <a:p>
            <a:fld id="{15D9AEF8-6D38-4445-AB15-B8601A9357BC}" type="slidenum">
              <a:rPr lang="en-US" smtClean="0"/>
              <a:pPr/>
              <a:t>25</a:t>
            </a:fld>
            <a:endParaRPr lang="en-US" dirty="0"/>
          </a:p>
        </p:txBody>
      </p:sp>
    </p:spTree>
    <p:extLst>
      <p:ext uri="{BB962C8B-B14F-4D97-AF65-F5344CB8AC3E}">
        <p14:creationId xmlns:p14="http://schemas.microsoft.com/office/powerpoint/2010/main" val="1435502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need to make it tangible, here’s a thought.</a:t>
            </a:r>
            <a:r>
              <a:rPr lang="en-US" baseline="0" dirty="0" smtClean="0"/>
              <a:t> You can ask for a gift at any of the below dollar amounts that could support these outcomes.</a:t>
            </a:r>
            <a:endParaRPr lang="en-US" dirty="0" smtClean="0"/>
          </a:p>
          <a:p>
            <a:endParaRPr lang="en-US" dirty="0" smtClean="0"/>
          </a:p>
          <a:p>
            <a:r>
              <a:rPr lang="en-US" baseline="0" dirty="0" smtClean="0"/>
              <a:t>Teacher training: will cost </a:t>
            </a:r>
            <a:r>
              <a:rPr lang="en-US" baseline="0" dirty="0" err="1" smtClean="0"/>
              <a:t>approx</a:t>
            </a:r>
            <a:r>
              <a:rPr lang="en-US" baseline="0" dirty="0" smtClean="0"/>
              <a:t> $70 to train one teacher </a:t>
            </a:r>
          </a:p>
          <a:p>
            <a:endParaRPr lang="en-US" baseline="0" dirty="0" smtClean="0"/>
          </a:p>
          <a:p>
            <a:r>
              <a:rPr lang="en-US" baseline="0" dirty="0" smtClean="0"/>
              <a:t>Or</a:t>
            </a:r>
            <a:endParaRPr lang="en-US" dirty="0" smtClean="0"/>
          </a:p>
          <a:p>
            <a:r>
              <a:rPr lang="en-US" dirty="0" smtClean="0"/>
              <a:t>Each </a:t>
            </a:r>
            <a:r>
              <a:rPr lang="en-US" baseline="0" dirty="0" smtClean="0"/>
              <a:t>family will receive approximately $10/month: you can ask for a gift of $120 to support one family for one year </a:t>
            </a:r>
          </a:p>
          <a:p>
            <a:endParaRPr lang="en-US" baseline="0" dirty="0" smtClean="0"/>
          </a:p>
          <a:p>
            <a:r>
              <a:rPr lang="en-US" baseline="0" dirty="0" smtClean="0"/>
              <a:t>Or </a:t>
            </a:r>
          </a:p>
          <a:p>
            <a:r>
              <a:rPr lang="en-US" baseline="0" dirty="0" smtClean="0"/>
              <a:t>Catch-up classes will cost $435 for five students</a:t>
            </a:r>
          </a:p>
          <a:p>
            <a:endParaRPr lang="en-US" baseline="0" dirty="0" smtClean="0"/>
          </a:p>
          <a:p>
            <a:r>
              <a:rPr lang="en-US" baseline="0" dirty="0" smtClean="0"/>
              <a:t>Or</a:t>
            </a:r>
          </a:p>
          <a:p>
            <a:r>
              <a:rPr lang="en-US" baseline="0" dirty="0" smtClean="0"/>
              <a:t>School construction: this element of the program will cost $34,800 per classroom. For some of your high rollers, you can place their support in this context or ask people to support a certain portion of each school</a:t>
            </a:r>
          </a:p>
          <a:p>
            <a:endParaRPr lang="en-US" baseline="0" dirty="0" smtClean="0"/>
          </a:p>
          <a:p>
            <a:r>
              <a:rPr lang="en-US" dirty="0" smtClean="0"/>
              <a:t>Can be other examples based on project budget. </a:t>
            </a:r>
          </a:p>
          <a:p>
            <a:endParaRPr lang="en-US" dirty="0" smtClean="0"/>
          </a:p>
          <a:p>
            <a:r>
              <a:rPr lang="en-US" dirty="0" smtClean="0"/>
              <a:t>All of these are of course exemplary</a:t>
            </a:r>
            <a:r>
              <a:rPr lang="en-US" baseline="0" dirty="0" smtClean="0"/>
              <a:t> and please remember that the donor’s dollar won’t go directly to that element </a:t>
            </a:r>
            <a:endParaRPr lang="en-US" dirty="0"/>
          </a:p>
        </p:txBody>
      </p:sp>
      <p:sp>
        <p:nvSpPr>
          <p:cNvPr id="4" name="Slide Number Placeholder 3"/>
          <p:cNvSpPr>
            <a:spLocks noGrp="1"/>
          </p:cNvSpPr>
          <p:nvPr>
            <p:ph type="sldNum" sz="quarter" idx="10"/>
          </p:nvPr>
        </p:nvSpPr>
        <p:spPr/>
        <p:txBody>
          <a:bodyPr/>
          <a:lstStyle/>
          <a:p>
            <a:fld id="{E359D087-5175-43EC-926F-874902D505F8}" type="slidenum">
              <a:rPr lang="en-US" smtClean="0"/>
              <a:t>26</a:t>
            </a:fld>
            <a:endParaRPr lang="en-US"/>
          </a:p>
        </p:txBody>
      </p:sp>
    </p:spTree>
    <p:extLst>
      <p:ext uri="{BB962C8B-B14F-4D97-AF65-F5344CB8AC3E}">
        <p14:creationId xmlns:p14="http://schemas.microsoft.com/office/powerpoint/2010/main" val="1022371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close by coming back to </a:t>
            </a:r>
            <a:r>
              <a:rPr lang="en-US" dirty="0" err="1" smtClean="0"/>
              <a:t>Latonirina</a:t>
            </a:r>
            <a:endParaRPr lang="en-US" dirty="0" smtClean="0"/>
          </a:p>
          <a:p>
            <a:endParaRPr lang="en-US" dirty="0" smtClean="0"/>
          </a:p>
          <a:p>
            <a:r>
              <a:rPr lang="en-US" dirty="0" smtClean="0"/>
              <a:t>By now you understand</a:t>
            </a:r>
            <a:r>
              <a:rPr lang="en-US" baseline="0" dirty="0" smtClean="0"/>
              <a:t> the many different barriers she faces every single day </a:t>
            </a:r>
          </a:p>
          <a:p>
            <a:endParaRPr lang="en-US" baseline="0" dirty="0" smtClean="0"/>
          </a:p>
          <a:p>
            <a:r>
              <a:rPr lang="en-US" baseline="0" dirty="0" smtClean="0"/>
              <a:t>But thanks to Let Us Learn, she’s overcoming these barriers and staying in school- and most importantly, she’s motivated to do so</a:t>
            </a:r>
          </a:p>
          <a:p>
            <a:endParaRPr lang="en-US" baseline="0" dirty="0" smtClean="0"/>
          </a:p>
          <a:p>
            <a:r>
              <a:rPr lang="en-US" baseline="0" dirty="0" smtClean="0"/>
              <a:t>When someone asks her, “Why should girls go to school,” she says “If boys go to school, why can’t girls go too?”</a:t>
            </a:r>
            <a:endParaRPr lang="en-US" dirty="0"/>
          </a:p>
        </p:txBody>
      </p:sp>
      <p:sp>
        <p:nvSpPr>
          <p:cNvPr id="4" name="Slide Number Placeholder 3"/>
          <p:cNvSpPr>
            <a:spLocks noGrp="1"/>
          </p:cNvSpPr>
          <p:nvPr>
            <p:ph type="sldNum" sz="quarter" idx="10"/>
          </p:nvPr>
        </p:nvSpPr>
        <p:spPr/>
        <p:txBody>
          <a:bodyPr/>
          <a:lstStyle/>
          <a:p>
            <a:fld id="{E359D087-5175-43EC-926F-874902D505F8}" type="slidenum">
              <a:rPr lang="en-US" smtClean="0"/>
              <a:t>27</a:t>
            </a:fld>
            <a:endParaRPr lang="en-US"/>
          </a:p>
        </p:txBody>
      </p:sp>
    </p:spTree>
    <p:extLst>
      <p:ext uri="{BB962C8B-B14F-4D97-AF65-F5344CB8AC3E}">
        <p14:creationId xmlns:p14="http://schemas.microsoft.com/office/powerpoint/2010/main" val="838111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E359D087-5175-43EC-926F-874902D505F8}" type="slidenum">
              <a:rPr lang="en-US" smtClean="0"/>
              <a:t>28</a:t>
            </a:fld>
            <a:endParaRPr lang="en-US"/>
          </a:p>
        </p:txBody>
      </p:sp>
    </p:spTree>
    <p:extLst>
      <p:ext uri="{BB962C8B-B14F-4D97-AF65-F5344CB8AC3E}">
        <p14:creationId xmlns:p14="http://schemas.microsoft.com/office/powerpoint/2010/main" val="3428007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Georgia"/>
              </a:rPr>
              <a:t>The </a:t>
            </a:r>
            <a:r>
              <a:rPr lang="en-US" sz="1400" b="1" dirty="0">
                <a:latin typeface="Georgia"/>
              </a:rPr>
              <a:t>U.S. Fund for UNICEF </a:t>
            </a:r>
            <a:r>
              <a:rPr lang="en-US" sz="1400" dirty="0">
                <a:latin typeface="Georgia"/>
              </a:rPr>
              <a:t>is one of 35 </a:t>
            </a:r>
            <a:r>
              <a:rPr lang="en-US" sz="1400" b="1" dirty="0">
                <a:latin typeface="Georgia"/>
              </a:rPr>
              <a:t>national committees. </a:t>
            </a:r>
            <a:r>
              <a:rPr lang="en-US" sz="1400" dirty="0">
                <a:latin typeface="Georgia"/>
              </a:rPr>
              <a:t>UNICEF National Committees advocate for children, and raise funds and public awareness to help UNICEF reach the world’s most vulnerable children and their families. </a:t>
            </a:r>
          </a:p>
          <a:p>
            <a:endParaRPr lang="en-US" sz="1400" dirty="0">
              <a:latin typeface="Georgia"/>
            </a:endParaRPr>
          </a:p>
          <a:p>
            <a:r>
              <a:rPr lang="en-US" sz="1400" dirty="0">
                <a:latin typeface="Georgia"/>
              </a:rPr>
              <a:t>We work with partners like </a:t>
            </a:r>
            <a:r>
              <a:rPr lang="en-US" sz="1400" dirty="0" err="1">
                <a:latin typeface="Georgia"/>
              </a:rPr>
              <a:t>Zonta</a:t>
            </a:r>
            <a:r>
              <a:rPr lang="en-US" sz="1400" dirty="0">
                <a:latin typeface="Georgia"/>
              </a:rPr>
              <a:t> (because </a:t>
            </a:r>
            <a:r>
              <a:rPr lang="en-US" sz="1400" dirty="0" err="1">
                <a:latin typeface="Georgia"/>
              </a:rPr>
              <a:t>Zonta</a:t>
            </a:r>
            <a:r>
              <a:rPr lang="en-US" sz="1400" dirty="0">
                <a:latin typeface="Georgia"/>
              </a:rPr>
              <a:t> is headquartered in the U.S.) to achieve progress for children by empowering our partners and supporters to raise funds for UNICEF and be a voice for children locally and globally.</a:t>
            </a:r>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0711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latin typeface="Georgia"/>
              </a:rPr>
              <a:t>Human Rights: </a:t>
            </a:r>
            <a:endParaRPr lang="en-US" sz="1400" dirty="0">
              <a:latin typeface="Georgia"/>
            </a:endParaRPr>
          </a:p>
          <a:p>
            <a:pPr lvl="0"/>
            <a:r>
              <a:rPr lang="en-US" sz="1400" dirty="0">
                <a:latin typeface="Georgia"/>
              </a:rPr>
              <a:t>UNICEF’s work is guided by a </a:t>
            </a:r>
            <a:r>
              <a:rPr lang="en-US" sz="1400" b="1" dirty="0">
                <a:latin typeface="Georgia"/>
              </a:rPr>
              <a:t>human rights-based approach </a:t>
            </a:r>
            <a:r>
              <a:rPr lang="en-US" sz="1400" dirty="0">
                <a:latin typeface="Georgia"/>
              </a:rPr>
              <a:t>and an </a:t>
            </a:r>
            <a:r>
              <a:rPr lang="en-US" sz="1400" b="1" dirty="0">
                <a:latin typeface="Georgia"/>
              </a:rPr>
              <a:t>equity-based strategy</a:t>
            </a:r>
            <a:r>
              <a:rPr lang="en-US" sz="1400" dirty="0" smtClean="0">
                <a:latin typeface="Georgia"/>
              </a:rPr>
              <a:t>.</a:t>
            </a:r>
          </a:p>
          <a:p>
            <a:pPr lvl="0"/>
            <a:endParaRPr lang="en-US" sz="1400" dirty="0" smtClean="0">
              <a:latin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Georgia"/>
              </a:rPr>
              <a:t>Every child has a </a:t>
            </a:r>
            <a:r>
              <a:rPr lang="en-US" sz="1400" b="1" i="1" u="sng" dirty="0" smtClean="0">
                <a:latin typeface="Georgia"/>
              </a:rPr>
              <a:t>right </a:t>
            </a:r>
            <a:r>
              <a:rPr lang="en-US" sz="1400" i="1" dirty="0" smtClean="0">
                <a:latin typeface="Georgia"/>
              </a:rPr>
              <a:t>to a healthy, safe, productive life. </a:t>
            </a:r>
            <a:r>
              <a:rPr lang="en-US" sz="1400" dirty="0" smtClean="0">
                <a:latin typeface="Georgia"/>
              </a:rPr>
              <a:t>UNICEF is the only agency given an explicit mandate</a:t>
            </a:r>
            <a:r>
              <a:rPr lang="en-US" sz="1400" b="1" dirty="0" smtClean="0">
                <a:latin typeface="Georgia"/>
              </a:rPr>
              <a:t> </a:t>
            </a:r>
            <a:r>
              <a:rPr lang="en-US" sz="1400" dirty="0" smtClean="0">
                <a:latin typeface="Georgia"/>
              </a:rPr>
              <a:t>by name </a:t>
            </a:r>
            <a:r>
              <a:rPr lang="en-US" sz="1400" b="1" dirty="0" smtClean="0">
                <a:latin typeface="Georgia"/>
              </a:rPr>
              <a:t>in the Convention on the Rights of the Child </a:t>
            </a:r>
            <a:r>
              <a:rPr lang="en-US" sz="1400" dirty="0" smtClean="0">
                <a:latin typeface="Georgia"/>
              </a:rPr>
              <a:t>(1989). </a:t>
            </a:r>
            <a:endParaRPr lang="en-US" sz="1400" i="1" dirty="0" smtClean="0">
              <a:latin typeface="Georgia"/>
            </a:endParaRPr>
          </a:p>
          <a:p>
            <a:pPr lvl="0"/>
            <a:endParaRPr lang="en-US" sz="1400" dirty="0">
              <a:latin typeface="Georgia"/>
            </a:endParaRPr>
          </a:p>
          <a:p>
            <a:pPr lvl="0"/>
            <a:r>
              <a:rPr lang="en-US" sz="1400" b="1" dirty="0">
                <a:latin typeface="Georgia"/>
              </a:rPr>
              <a:t>Equity</a:t>
            </a:r>
            <a:r>
              <a:rPr lang="en-US" sz="1400" dirty="0">
                <a:latin typeface="Georgia"/>
              </a:rPr>
              <a:t> is achieved when all children have the same opportunity to survive, develop, and reach their full potential without bias or favoritism.  </a:t>
            </a:r>
          </a:p>
          <a:p>
            <a:pPr lvl="0"/>
            <a:endParaRPr lang="en-US" sz="1400" dirty="0">
              <a:latin typeface="Georgia"/>
            </a:endParaRPr>
          </a:p>
          <a:p>
            <a:pPr lvl="0"/>
            <a:r>
              <a:rPr lang="en-US" sz="1400" dirty="0" smtClean="0">
                <a:latin typeface="Georgia"/>
              </a:rPr>
              <a:t>(give</a:t>
            </a:r>
            <a:r>
              <a:rPr lang="en-US" sz="1400" baseline="0" dirty="0" smtClean="0">
                <a:latin typeface="Georgia"/>
              </a:rPr>
              <a:t> example of equity of kids standing on boxes)</a:t>
            </a:r>
          </a:p>
          <a:p>
            <a:pPr lvl="0"/>
            <a:endParaRPr lang="en-US" sz="1400" dirty="0">
              <a:latin typeface="Georgia"/>
            </a:endParaRPr>
          </a:p>
          <a:p>
            <a:r>
              <a:rPr lang="en-US" sz="1400" b="1" u="sng" dirty="0">
                <a:latin typeface="Georgia"/>
              </a:rPr>
              <a:t>Why Equity? </a:t>
            </a:r>
            <a:endParaRPr lang="en-US" sz="1400" dirty="0">
              <a:latin typeface="Georgia"/>
            </a:endParaRPr>
          </a:p>
          <a:p>
            <a:pPr lvl="0"/>
            <a:r>
              <a:rPr lang="en-US" sz="1400" dirty="0">
                <a:latin typeface="Georgia"/>
              </a:rPr>
              <a:t>The </a:t>
            </a:r>
            <a:r>
              <a:rPr lang="en-US" sz="1400" b="1" dirty="0">
                <a:latin typeface="Georgia"/>
              </a:rPr>
              <a:t>equity</a:t>
            </a:r>
            <a:r>
              <a:rPr lang="en-US" sz="1400" dirty="0">
                <a:latin typeface="Georgia"/>
              </a:rPr>
              <a:t> approach is </a:t>
            </a:r>
            <a:r>
              <a:rPr lang="en-US" sz="1400" b="1" dirty="0">
                <a:latin typeface="Georgia"/>
              </a:rPr>
              <a:t>consistent with the CRC </a:t>
            </a:r>
            <a:r>
              <a:rPr lang="en-US" sz="1400" dirty="0">
                <a:latin typeface="Georgia"/>
              </a:rPr>
              <a:t>as a means to address the root causes of inequity so that all children have </a:t>
            </a:r>
            <a:r>
              <a:rPr lang="en-US" sz="1400" b="1" dirty="0">
                <a:latin typeface="Georgia"/>
              </a:rPr>
              <a:t>access</a:t>
            </a:r>
            <a:r>
              <a:rPr lang="en-US" sz="1400" dirty="0">
                <a:latin typeface="Georgia"/>
              </a:rPr>
              <a:t> to services necessary for their survival, growth and development. </a:t>
            </a:r>
          </a:p>
          <a:p>
            <a:pPr lvl="0"/>
            <a:endParaRPr lang="en-US" sz="1400" dirty="0">
              <a:latin typeface="Georgia"/>
            </a:endParaRPr>
          </a:p>
          <a:p>
            <a:pPr lvl="0"/>
            <a:r>
              <a:rPr lang="en-US" sz="1400" dirty="0">
                <a:latin typeface="Georgia"/>
              </a:rPr>
              <a:t>UNICEF therefore targets its work particularly among the </a:t>
            </a:r>
            <a:r>
              <a:rPr lang="en-US" sz="1400" b="1" dirty="0">
                <a:latin typeface="Georgia"/>
              </a:rPr>
              <a:t>most vulnerable and marginalized </a:t>
            </a:r>
            <a:r>
              <a:rPr lang="en-US" sz="1400" dirty="0">
                <a:latin typeface="Georgia"/>
              </a:rPr>
              <a:t>– that is, girls, children who have been orphaned, those who live in remote settings, urban slums, are living with HIV/AIDS, are living with a disability, children of ethnic minority groups, and other marginalized, disadvantaged and hard-to-reach populations. </a:t>
            </a:r>
          </a:p>
          <a:p>
            <a:pPr lvl="0"/>
            <a:endParaRPr lang="en-US" sz="1400" dirty="0">
              <a:latin typeface="Georgia"/>
            </a:endParaRPr>
          </a:p>
          <a:p>
            <a:r>
              <a:rPr lang="en-US" sz="1400" dirty="0">
                <a:latin typeface="Georgia"/>
              </a:rPr>
              <a:t>UNICEF has saved more children's lives than any other humanitarian organization in the world. </a:t>
            </a:r>
          </a:p>
          <a:p>
            <a:endParaRPr lang="en-US" sz="1400" dirty="0">
              <a:latin typeface="Georgia"/>
            </a:endParaRPr>
          </a:p>
          <a:p>
            <a:r>
              <a:rPr lang="en-US" sz="1400" b="1" dirty="0">
                <a:latin typeface="Georgia"/>
              </a:rPr>
              <a:t>Yet, every day, more than 16,000 children under five die </a:t>
            </a:r>
            <a:r>
              <a:rPr lang="en-US" sz="1400" dirty="0">
                <a:latin typeface="Georgia"/>
              </a:rPr>
              <a:t>— and they don’t have to. They die from causes most people in the U.S. rarely worry about. Malnutrition. Unsafe drinking water. Lack of a fifteen-cent vaccine.  </a:t>
            </a:r>
          </a:p>
          <a:p>
            <a:endParaRPr lang="en-US" sz="1400" dirty="0">
              <a:latin typeface="Georgia"/>
            </a:endParaRPr>
          </a:p>
          <a:p>
            <a:pPr lvl="0"/>
            <a:r>
              <a:rPr lang="en-US" sz="1400" dirty="0">
                <a:latin typeface="Georgia"/>
              </a:rPr>
              <a:t>UNICEF is at the forefront of efforts to reduce child mortality worldwide and already, there has been substantial progress: So far, the annual number of </a:t>
            </a:r>
            <a:r>
              <a:rPr lang="en-US" sz="1400" b="1" dirty="0">
                <a:latin typeface="Georgia"/>
              </a:rPr>
              <a:t>under-five deaths</a:t>
            </a:r>
            <a:r>
              <a:rPr lang="en-US" sz="1400" dirty="0">
                <a:latin typeface="Georgia"/>
              </a:rPr>
              <a:t> has </a:t>
            </a:r>
            <a:r>
              <a:rPr lang="en-US" sz="1400" b="1" dirty="0">
                <a:latin typeface="Georgia"/>
              </a:rPr>
              <a:t>dropped by 53%</a:t>
            </a:r>
            <a:r>
              <a:rPr lang="en-US" sz="1400" dirty="0">
                <a:latin typeface="Georgia"/>
              </a:rPr>
              <a:t>, from </a:t>
            </a:r>
            <a:r>
              <a:rPr lang="en-US" sz="1400" b="1" dirty="0">
                <a:latin typeface="Georgia"/>
              </a:rPr>
              <a:t>13 million </a:t>
            </a:r>
            <a:r>
              <a:rPr lang="en-US" sz="1400" dirty="0">
                <a:latin typeface="Georgia"/>
              </a:rPr>
              <a:t>in 1990 to </a:t>
            </a:r>
            <a:r>
              <a:rPr lang="en-US" sz="1400" b="1" dirty="0">
                <a:latin typeface="Georgia"/>
              </a:rPr>
              <a:t>6 million </a:t>
            </a:r>
            <a:r>
              <a:rPr lang="en-US" sz="1400" dirty="0">
                <a:latin typeface="Georgia"/>
              </a:rPr>
              <a:t>in 2015 and this number continues to decrease faster than at any other time during the past two decades. </a:t>
            </a:r>
            <a:r>
              <a:rPr lang="en-US" sz="1400" b="1" strike="noStrike" dirty="0" smtClean="0">
                <a:solidFill>
                  <a:srgbClr val="FF0000"/>
                </a:solidFill>
                <a:latin typeface="Georgia"/>
              </a:rPr>
              <a:t>91</a:t>
            </a:r>
            <a:r>
              <a:rPr lang="en-US" sz="1400" b="1" dirty="0" smtClean="0">
                <a:latin typeface="Georgia"/>
              </a:rPr>
              <a:t>%</a:t>
            </a:r>
            <a:r>
              <a:rPr lang="en-US" sz="1400" dirty="0" smtClean="0">
                <a:latin typeface="Georgia"/>
              </a:rPr>
              <a:t> </a:t>
            </a:r>
            <a:r>
              <a:rPr lang="en-US" sz="1400" dirty="0">
                <a:latin typeface="Georgia"/>
              </a:rPr>
              <a:t>of the global population used an </a:t>
            </a:r>
            <a:r>
              <a:rPr lang="en-US" sz="1400" b="1" dirty="0">
                <a:latin typeface="Georgia"/>
              </a:rPr>
              <a:t>improved drinking water </a:t>
            </a:r>
            <a:r>
              <a:rPr lang="en-US" sz="1400" dirty="0">
                <a:latin typeface="Georgia"/>
              </a:rPr>
              <a:t>source and </a:t>
            </a:r>
            <a:r>
              <a:rPr lang="en-US" sz="1400" b="1" dirty="0" smtClean="0">
                <a:latin typeface="Georgia"/>
              </a:rPr>
              <a:t>68% </a:t>
            </a:r>
            <a:r>
              <a:rPr lang="en-US" sz="1400" dirty="0">
                <a:latin typeface="Georgia"/>
              </a:rPr>
              <a:t>used an </a:t>
            </a:r>
            <a:r>
              <a:rPr lang="en-US" sz="1400" b="1" dirty="0">
                <a:latin typeface="Georgia"/>
              </a:rPr>
              <a:t>improved sanitation </a:t>
            </a:r>
            <a:r>
              <a:rPr lang="en-US" sz="1400" dirty="0">
                <a:latin typeface="Georgia"/>
              </a:rPr>
              <a:t>facility; and there has been a </a:t>
            </a:r>
            <a:r>
              <a:rPr lang="en-US" sz="1400" b="1" dirty="0">
                <a:latin typeface="Georgia"/>
              </a:rPr>
              <a:t>41% reduction </a:t>
            </a:r>
            <a:r>
              <a:rPr lang="en-US" sz="1400" dirty="0">
                <a:latin typeface="Georgia"/>
              </a:rPr>
              <a:t>in </a:t>
            </a:r>
            <a:r>
              <a:rPr lang="en-US" sz="1400" b="1" dirty="0">
                <a:latin typeface="Georgia"/>
              </a:rPr>
              <a:t>stunting</a:t>
            </a:r>
            <a:r>
              <a:rPr lang="en-US" sz="1400" dirty="0">
                <a:latin typeface="Georgia"/>
              </a:rPr>
              <a:t> rate since 1990. </a:t>
            </a:r>
          </a:p>
          <a:p>
            <a:pPr lvl="0"/>
            <a:endParaRPr lang="en-US" sz="1400" dirty="0">
              <a:latin typeface="Georgia"/>
            </a:endParaRPr>
          </a:p>
          <a:p>
            <a:r>
              <a:rPr lang="en-US" sz="1400" dirty="0">
                <a:latin typeface="Georgia"/>
              </a:rPr>
              <a:t>However, much remains to be done… </a:t>
            </a:r>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79777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Georgia"/>
              </a:rPr>
              <a:t>UNICEF’s strategic plan (2014-2017) </a:t>
            </a:r>
            <a:r>
              <a:rPr lang="en-US" sz="1400" dirty="0">
                <a:latin typeface="Georgia"/>
              </a:rPr>
              <a:t>utilizes a human rights and equity-based approach to scale up proven interventions that will save and protect all children -- especially the most disadvantaged. </a:t>
            </a:r>
          </a:p>
          <a:p>
            <a:endParaRPr lang="en-US" sz="1400" dirty="0">
              <a:latin typeface="Georgia"/>
            </a:endParaRPr>
          </a:p>
          <a:p>
            <a:r>
              <a:rPr lang="en-US" sz="1400" dirty="0">
                <a:latin typeface="Georgia"/>
              </a:rPr>
              <a:t>UNICEF’s work is planned and carried out across </a:t>
            </a:r>
            <a:r>
              <a:rPr lang="en-US" sz="1400" b="1" dirty="0">
                <a:latin typeface="Georgia"/>
              </a:rPr>
              <a:t>seven core outcome areas </a:t>
            </a:r>
            <a:r>
              <a:rPr lang="en-US" sz="1400" dirty="0">
                <a:latin typeface="Georgia"/>
              </a:rPr>
              <a:t>and </a:t>
            </a:r>
            <a:r>
              <a:rPr lang="en-US" sz="1400" b="1" dirty="0">
                <a:latin typeface="Georgia"/>
              </a:rPr>
              <a:t>two cross-cutting areas in over 150 countries.</a:t>
            </a:r>
          </a:p>
          <a:p>
            <a:endParaRPr lang="en-US" sz="1400" dirty="0">
              <a:latin typeface="Georgia"/>
            </a:endParaRPr>
          </a:p>
          <a:p>
            <a:r>
              <a:rPr lang="en-US" sz="1400" b="1" dirty="0">
                <a:solidFill>
                  <a:schemeClr val="bg1">
                    <a:lumMod val="65000"/>
                  </a:schemeClr>
                </a:solidFill>
                <a:latin typeface="Georgia"/>
              </a:rPr>
              <a:t>Examples of UNICEF’s programmatic work: </a:t>
            </a:r>
            <a:endParaRPr lang="en-US" sz="1400" dirty="0">
              <a:solidFill>
                <a:schemeClr val="bg1">
                  <a:lumMod val="65000"/>
                </a:schemeClr>
              </a:solidFill>
              <a:latin typeface="Georgia"/>
            </a:endParaRPr>
          </a:p>
          <a:p>
            <a:r>
              <a:rPr lang="en-US" sz="1400" b="1" dirty="0">
                <a:solidFill>
                  <a:schemeClr val="bg1">
                    <a:lumMod val="65000"/>
                  </a:schemeClr>
                </a:solidFill>
                <a:latin typeface="Georgia"/>
              </a:rPr>
              <a:t>Health:</a:t>
            </a:r>
            <a:r>
              <a:rPr lang="en-US" sz="1400" dirty="0">
                <a:solidFill>
                  <a:schemeClr val="bg1">
                    <a:lumMod val="65000"/>
                  </a:schemeClr>
                </a:solidFill>
                <a:latin typeface="Georgia"/>
              </a:rPr>
              <a:t> UNICEF works to improve children’s health increasingly focused on </a:t>
            </a:r>
            <a:r>
              <a:rPr lang="en-US" sz="1400" b="1" dirty="0">
                <a:solidFill>
                  <a:schemeClr val="bg1">
                    <a:lumMod val="65000"/>
                  </a:schemeClr>
                </a:solidFill>
                <a:latin typeface="Georgia"/>
              </a:rPr>
              <a:t>newborn health </a:t>
            </a:r>
            <a:r>
              <a:rPr lang="en-US" sz="1400" dirty="0">
                <a:solidFill>
                  <a:schemeClr val="bg1">
                    <a:lumMod val="65000"/>
                  </a:schemeClr>
                </a:solidFill>
                <a:latin typeface="Georgia"/>
              </a:rPr>
              <a:t>in the </a:t>
            </a:r>
            <a:r>
              <a:rPr lang="en-US" sz="1400" b="1" dirty="0">
                <a:solidFill>
                  <a:schemeClr val="bg1">
                    <a:lumMod val="65000"/>
                  </a:schemeClr>
                </a:solidFill>
                <a:latin typeface="Georgia"/>
              </a:rPr>
              <a:t>first month of life</a:t>
            </a:r>
            <a:r>
              <a:rPr lang="en-US" sz="1400" dirty="0">
                <a:solidFill>
                  <a:schemeClr val="bg1">
                    <a:lumMod val="65000"/>
                  </a:schemeClr>
                </a:solidFill>
                <a:latin typeface="Georgia"/>
              </a:rPr>
              <a:t>, based on the finding that around </a:t>
            </a:r>
            <a:r>
              <a:rPr lang="en-US" sz="1400" strike="sngStrike" dirty="0" smtClean="0">
                <a:solidFill>
                  <a:schemeClr val="bg1">
                    <a:lumMod val="65000"/>
                  </a:schemeClr>
                </a:solidFill>
                <a:latin typeface="Georgia"/>
              </a:rPr>
              <a:t>45</a:t>
            </a:r>
            <a:r>
              <a:rPr lang="en-US" sz="1400" strike="noStrike" dirty="0" smtClean="0">
                <a:solidFill>
                  <a:schemeClr val="bg1">
                    <a:lumMod val="65000"/>
                  </a:schemeClr>
                </a:solidFill>
                <a:latin typeface="Georgia"/>
              </a:rPr>
              <a:t>44</a:t>
            </a:r>
            <a:r>
              <a:rPr lang="en-US" sz="1400" dirty="0" smtClean="0">
                <a:solidFill>
                  <a:schemeClr val="bg1">
                    <a:lumMod val="65000"/>
                  </a:schemeClr>
                </a:solidFill>
                <a:latin typeface="Georgia"/>
              </a:rPr>
              <a:t> percent </a:t>
            </a:r>
            <a:r>
              <a:rPr lang="en-US" sz="1400" dirty="0">
                <a:solidFill>
                  <a:schemeClr val="bg1">
                    <a:lumMod val="65000"/>
                  </a:schemeClr>
                </a:solidFill>
                <a:latin typeface="Georgia"/>
              </a:rPr>
              <a:t>of under-five deaths occur during the neonatal period. </a:t>
            </a:r>
            <a:r>
              <a:rPr lang="en-US" sz="1400" b="1" dirty="0">
                <a:solidFill>
                  <a:schemeClr val="bg1">
                    <a:lumMod val="65000"/>
                  </a:schemeClr>
                </a:solidFill>
                <a:latin typeface="Georgia"/>
              </a:rPr>
              <a:t>Pneumonia, diarrhea and malaria </a:t>
            </a:r>
            <a:r>
              <a:rPr lang="en-US" sz="1400" dirty="0">
                <a:solidFill>
                  <a:schemeClr val="bg1">
                    <a:lumMod val="65000"/>
                  </a:schemeClr>
                </a:solidFill>
                <a:latin typeface="Georgia"/>
              </a:rPr>
              <a:t>cause the majority of under-five deaths, most of which are preventable with proven, low-cost interventions. </a:t>
            </a:r>
          </a:p>
          <a:p>
            <a:endParaRPr lang="en-US" sz="1400" dirty="0">
              <a:solidFill>
                <a:schemeClr val="bg1">
                  <a:lumMod val="65000"/>
                </a:schemeClr>
              </a:solidFill>
              <a:latin typeface="Georgia"/>
            </a:endParaRPr>
          </a:p>
          <a:p>
            <a:r>
              <a:rPr lang="en-US" sz="1400" b="1" dirty="0">
                <a:solidFill>
                  <a:schemeClr val="bg1">
                    <a:lumMod val="65000"/>
                  </a:schemeClr>
                </a:solidFill>
                <a:latin typeface="Georgia"/>
              </a:rPr>
              <a:t>HIV/AIDS and children:</a:t>
            </a:r>
            <a:r>
              <a:rPr lang="en-US" sz="1400" dirty="0">
                <a:solidFill>
                  <a:schemeClr val="bg1">
                    <a:lumMod val="65000"/>
                  </a:schemeClr>
                </a:solidFill>
                <a:latin typeface="Georgia"/>
              </a:rPr>
              <a:t> UNICEF and its partners are working to achieve an </a:t>
            </a:r>
            <a:r>
              <a:rPr lang="en-US" sz="1400" b="1" dirty="0">
                <a:solidFill>
                  <a:schemeClr val="bg1">
                    <a:lumMod val="65000"/>
                  </a:schemeClr>
                </a:solidFill>
                <a:latin typeface="Georgia"/>
              </a:rPr>
              <a:t>AIDS-free generation</a:t>
            </a:r>
            <a:r>
              <a:rPr lang="en-US" sz="1400" dirty="0">
                <a:solidFill>
                  <a:schemeClr val="bg1">
                    <a:lumMod val="65000"/>
                  </a:schemeClr>
                </a:solidFill>
                <a:latin typeface="Georgia"/>
              </a:rPr>
              <a:t> - a generation in which children are born free of HIV and remain so for the </a:t>
            </a:r>
            <a:r>
              <a:rPr lang="en-US" sz="1400" b="1" dirty="0">
                <a:solidFill>
                  <a:schemeClr val="bg1">
                    <a:lumMod val="65000"/>
                  </a:schemeClr>
                </a:solidFill>
                <a:latin typeface="Georgia"/>
              </a:rPr>
              <a:t>first two decades of life</a:t>
            </a:r>
            <a:r>
              <a:rPr lang="en-US" sz="1400" dirty="0">
                <a:solidFill>
                  <a:schemeClr val="bg1">
                    <a:lumMod val="65000"/>
                  </a:schemeClr>
                </a:solidFill>
                <a:latin typeface="Georgia"/>
              </a:rPr>
              <a:t>, and in which children living with HIV have </a:t>
            </a:r>
            <a:r>
              <a:rPr lang="en-US" sz="1400" b="1" dirty="0">
                <a:solidFill>
                  <a:schemeClr val="bg1">
                    <a:lumMod val="65000"/>
                  </a:schemeClr>
                </a:solidFill>
                <a:latin typeface="Georgia"/>
              </a:rPr>
              <a:t>access to treatment and care</a:t>
            </a:r>
            <a:r>
              <a:rPr lang="en-US" sz="1400" dirty="0">
                <a:solidFill>
                  <a:schemeClr val="bg1">
                    <a:lumMod val="65000"/>
                  </a:schemeClr>
                </a:solidFill>
                <a:latin typeface="Georgia"/>
              </a:rPr>
              <a:t>, allowing them to survive and thrive. </a:t>
            </a:r>
          </a:p>
          <a:p>
            <a:endParaRPr lang="en-US" sz="1400" dirty="0">
              <a:solidFill>
                <a:schemeClr val="bg1">
                  <a:lumMod val="65000"/>
                </a:schemeClr>
              </a:solidFill>
              <a:latin typeface="Georgia"/>
            </a:endParaRPr>
          </a:p>
          <a:p>
            <a:r>
              <a:rPr lang="en-US" sz="1400" b="1" dirty="0">
                <a:solidFill>
                  <a:schemeClr val="bg1">
                    <a:lumMod val="65000"/>
                  </a:schemeClr>
                </a:solidFill>
                <a:latin typeface="Georgia"/>
              </a:rPr>
              <a:t>Water, Sanitation &amp; Hygiene:</a:t>
            </a:r>
            <a:r>
              <a:rPr lang="en-US" sz="1400" dirty="0">
                <a:solidFill>
                  <a:schemeClr val="bg1">
                    <a:lumMod val="65000"/>
                  </a:schemeClr>
                </a:solidFill>
                <a:latin typeface="Georgia"/>
              </a:rPr>
              <a:t> </a:t>
            </a:r>
            <a:r>
              <a:rPr lang="en-US" sz="1400" b="1" dirty="0" smtClean="0">
                <a:solidFill>
                  <a:schemeClr val="bg1">
                    <a:lumMod val="65000"/>
                  </a:schemeClr>
                </a:solidFill>
                <a:latin typeface="Georgia"/>
              </a:rPr>
              <a:t>32 percent </a:t>
            </a:r>
            <a:r>
              <a:rPr lang="en-US" sz="1400" b="1" dirty="0">
                <a:solidFill>
                  <a:schemeClr val="bg1">
                    <a:lumMod val="65000"/>
                  </a:schemeClr>
                </a:solidFill>
                <a:latin typeface="Georgia"/>
              </a:rPr>
              <a:t>of the world’s population, or </a:t>
            </a:r>
            <a:r>
              <a:rPr lang="en-US" sz="1400" b="1" dirty="0" smtClean="0">
                <a:solidFill>
                  <a:schemeClr val="bg1">
                    <a:lumMod val="65000"/>
                  </a:schemeClr>
                </a:solidFill>
                <a:latin typeface="Georgia"/>
              </a:rPr>
              <a:t>2.4 billion </a:t>
            </a:r>
            <a:r>
              <a:rPr lang="en-US" sz="1400" b="1" dirty="0">
                <a:solidFill>
                  <a:schemeClr val="bg1">
                    <a:lumMod val="65000"/>
                  </a:schemeClr>
                </a:solidFill>
                <a:latin typeface="Georgia"/>
              </a:rPr>
              <a:t>people, lack improved sanitation facilities, and </a:t>
            </a:r>
            <a:r>
              <a:rPr lang="en-US" sz="1400" b="1" dirty="0" smtClean="0">
                <a:solidFill>
                  <a:schemeClr val="bg1">
                    <a:lumMod val="65000"/>
                  </a:schemeClr>
                </a:solidFill>
                <a:latin typeface="Georgia"/>
              </a:rPr>
              <a:t>663 million </a:t>
            </a:r>
            <a:r>
              <a:rPr lang="en-US" sz="1400" b="1" dirty="0">
                <a:solidFill>
                  <a:schemeClr val="bg1">
                    <a:lumMod val="65000"/>
                  </a:schemeClr>
                </a:solidFill>
                <a:latin typeface="Georgia"/>
              </a:rPr>
              <a:t>people use unsafe drinking water sources.</a:t>
            </a:r>
            <a:r>
              <a:rPr lang="en-US" sz="1400" dirty="0">
                <a:solidFill>
                  <a:schemeClr val="bg1">
                    <a:lumMod val="65000"/>
                  </a:schemeClr>
                </a:solidFill>
                <a:latin typeface="Georgia"/>
              </a:rPr>
              <a:t> Lack of clean </a:t>
            </a:r>
            <a:r>
              <a:rPr lang="en-US" sz="1400" b="1" dirty="0">
                <a:solidFill>
                  <a:schemeClr val="bg1">
                    <a:lumMod val="65000"/>
                  </a:schemeClr>
                </a:solidFill>
                <a:latin typeface="Georgia"/>
              </a:rPr>
              <a:t>water</a:t>
            </a:r>
            <a:r>
              <a:rPr lang="en-US" sz="1400" dirty="0">
                <a:solidFill>
                  <a:schemeClr val="bg1">
                    <a:lumMod val="65000"/>
                  </a:schemeClr>
                </a:solidFill>
                <a:latin typeface="Georgia"/>
              </a:rPr>
              <a:t> and </a:t>
            </a:r>
            <a:r>
              <a:rPr lang="en-US" sz="1400" b="1" dirty="0">
                <a:solidFill>
                  <a:schemeClr val="bg1">
                    <a:lumMod val="65000"/>
                  </a:schemeClr>
                </a:solidFill>
                <a:latin typeface="Georgia"/>
              </a:rPr>
              <a:t>sanitation</a:t>
            </a:r>
            <a:r>
              <a:rPr lang="en-US" sz="1400" dirty="0">
                <a:solidFill>
                  <a:schemeClr val="bg1">
                    <a:lumMod val="65000"/>
                  </a:schemeClr>
                </a:solidFill>
                <a:latin typeface="Georgia"/>
              </a:rPr>
              <a:t> facilities is the major force behind a variety of diseases which are deadly to small children. UNICEF works with governments, communities, community-based organizations and families to ensure that household have access to a clean and secure supply of water and convenient sanitary facilities. UNICEF also works to improve sanitation and hygiene in </a:t>
            </a:r>
            <a:r>
              <a:rPr lang="en-US" sz="1400" b="1" dirty="0">
                <a:solidFill>
                  <a:schemeClr val="bg1">
                    <a:lumMod val="65000"/>
                  </a:schemeClr>
                </a:solidFill>
                <a:latin typeface="Georgia"/>
              </a:rPr>
              <a:t>schools</a:t>
            </a:r>
            <a:r>
              <a:rPr lang="en-US" sz="1400" dirty="0">
                <a:solidFill>
                  <a:schemeClr val="bg1">
                    <a:lumMod val="65000"/>
                  </a:schemeClr>
                </a:solidFill>
                <a:latin typeface="Georgia"/>
              </a:rPr>
              <a:t> while educating on the importance of sanitation so that children themselves help improve sanitation in their homes and communities. </a:t>
            </a:r>
            <a:endParaRPr lang="en-US" sz="1400" dirty="0" smtClean="0">
              <a:solidFill>
                <a:schemeClr val="bg1">
                  <a:lumMod val="65000"/>
                </a:schemeClr>
              </a:solidFill>
              <a:latin typeface="Georgia"/>
            </a:endParaRPr>
          </a:p>
          <a:p>
            <a:endParaRPr lang="en-US" sz="1400" dirty="0">
              <a:solidFill>
                <a:schemeClr val="bg1">
                  <a:lumMod val="65000"/>
                </a:schemeClr>
              </a:solidFill>
              <a:latin typeface="Georgia"/>
            </a:endParaRPr>
          </a:p>
          <a:p>
            <a:r>
              <a:rPr lang="en-US" sz="1400" b="1" dirty="0">
                <a:solidFill>
                  <a:schemeClr val="bg1">
                    <a:lumMod val="65000"/>
                  </a:schemeClr>
                </a:solidFill>
                <a:latin typeface="Georgia"/>
              </a:rPr>
              <a:t>Nutrition:</a:t>
            </a:r>
            <a:r>
              <a:rPr lang="en-US" sz="1400" dirty="0">
                <a:solidFill>
                  <a:schemeClr val="bg1">
                    <a:lumMod val="65000"/>
                  </a:schemeClr>
                </a:solidFill>
                <a:latin typeface="Georgia"/>
              </a:rPr>
              <a:t> Undernutrition contributes to </a:t>
            </a:r>
            <a:r>
              <a:rPr lang="en-US" sz="1400" b="1" dirty="0">
                <a:solidFill>
                  <a:schemeClr val="bg1">
                    <a:lumMod val="65000"/>
                  </a:schemeClr>
                </a:solidFill>
                <a:latin typeface="Georgia"/>
              </a:rPr>
              <a:t>nearly half</a:t>
            </a:r>
            <a:r>
              <a:rPr lang="en-US" sz="1400" dirty="0">
                <a:solidFill>
                  <a:schemeClr val="bg1">
                    <a:lumMod val="65000"/>
                  </a:schemeClr>
                </a:solidFill>
                <a:latin typeface="Georgia"/>
              </a:rPr>
              <a:t> of all deaths in children under 5 and is especially widespread in Asia and Africa. The </a:t>
            </a:r>
            <a:r>
              <a:rPr lang="en-US" sz="1400" b="1" dirty="0">
                <a:solidFill>
                  <a:schemeClr val="bg1">
                    <a:lumMod val="65000"/>
                  </a:schemeClr>
                </a:solidFill>
                <a:latin typeface="Georgia"/>
              </a:rPr>
              <a:t>Scaling Up Nutrition (SUN</a:t>
            </a:r>
            <a:r>
              <a:rPr lang="en-US" sz="1400" dirty="0">
                <a:solidFill>
                  <a:schemeClr val="bg1">
                    <a:lumMod val="65000"/>
                  </a:schemeClr>
                </a:solidFill>
                <a:latin typeface="Georgia"/>
              </a:rPr>
              <a:t>) movement is a UN, governmental, non-governmental and private sector partnership to scale up interventions in countries affected by high rates of undernutrition – Tony Lake leads the Secretariat. </a:t>
            </a:r>
          </a:p>
          <a:p>
            <a:endParaRPr lang="en-US" sz="1400" dirty="0">
              <a:solidFill>
                <a:schemeClr val="bg1">
                  <a:lumMod val="65000"/>
                </a:schemeClr>
              </a:solidFill>
              <a:latin typeface="Georgia"/>
            </a:endParaRPr>
          </a:p>
          <a:p>
            <a:r>
              <a:rPr lang="en-US" sz="1400" b="1" dirty="0">
                <a:solidFill>
                  <a:schemeClr val="bg1">
                    <a:lumMod val="65000"/>
                  </a:schemeClr>
                </a:solidFill>
                <a:latin typeface="Georgia"/>
              </a:rPr>
              <a:t>Education:</a:t>
            </a:r>
            <a:r>
              <a:rPr lang="en-US" sz="1400" dirty="0">
                <a:solidFill>
                  <a:schemeClr val="bg1">
                    <a:lumMod val="65000"/>
                  </a:schemeClr>
                </a:solidFill>
                <a:latin typeface="Georgia"/>
              </a:rPr>
              <a:t> UNICEF provides leadership and support on education policy and programs in </a:t>
            </a:r>
            <a:r>
              <a:rPr lang="en-US" sz="1400" strike="noStrike" baseline="0" dirty="0" smtClean="0">
                <a:solidFill>
                  <a:schemeClr val="bg1">
                    <a:lumMod val="65000"/>
                  </a:schemeClr>
                </a:solidFill>
                <a:latin typeface="Georgia"/>
              </a:rPr>
              <a:t>156 </a:t>
            </a:r>
            <a:r>
              <a:rPr lang="en-US" sz="1400" dirty="0" smtClean="0">
                <a:solidFill>
                  <a:schemeClr val="bg1">
                    <a:lumMod val="65000"/>
                  </a:schemeClr>
                </a:solidFill>
                <a:latin typeface="Georgia"/>
              </a:rPr>
              <a:t>countries</a:t>
            </a:r>
            <a:r>
              <a:rPr lang="en-US" sz="1400" dirty="0">
                <a:solidFill>
                  <a:schemeClr val="bg1">
                    <a:lumMod val="65000"/>
                  </a:schemeClr>
                </a:solidFill>
                <a:latin typeface="Georgia"/>
              </a:rPr>
              <a:t>. UNICEF works in the two main areas of education: in the policy arena ('upstream'); and through direct support to the implementation of services ('downstream'). With partnership as a key principle and mode of operating, in each area UNICEF supports three main activity areas: </a:t>
            </a:r>
            <a:r>
              <a:rPr lang="en-US" sz="1400" b="1" dirty="0">
                <a:solidFill>
                  <a:schemeClr val="bg1">
                    <a:lumMod val="65000"/>
                  </a:schemeClr>
                </a:solidFill>
                <a:latin typeface="Georgia"/>
              </a:rPr>
              <a:t>advocacy; capacity-building; and service delivery</a:t>
            </a:r>
            <a:r>
              <a:rPr lang="en-US" sz="1400" dirty="0">
                <a:solidFill>
                  <a:schemeClr val="bg1">
                    <a:lumMod val="65000"/>
                  </a:schemeClr>
                </a:solidFill>
                <a:latin typeface="Georgia"/>
              </a:rPr>
              <a:t>. In doing so, UNICEF secures more commitments and resources for early learning programming; strengthens the evidence base for equitable policy development; advances policies and plans focusing on </a:t>
            </a:r>
            <a:r>
              <a:rPr lang="en-US" sz="1400" b="1" dirty="0">
                <a:solidFill>
                  <a:schemeClr val="bg1">
                    <a:lumMod val="65000"/>
                  </a:schemeClr>
                </a:solidFill>
                <a:latin typeface="Georgia"/>
              </a:rPr>
              <a:t>girls</a:t>
            </a:r>
            <a:r>
              <a:rPr lang="en-US" sz="1400" dirty="0">
                <a:solidFill>
                  <a:schemeClr val="bg1">
                    <a:lumMod val="65000"/>
                  </a:schemeClr>
                </a:solidFill>
                <a:latin typeface="Georgia"/>
              </a:rPr>
              <a:t>’ education and inclusive education, particularly for children with </a:t>
            </a:r>
            <a:r>
              <a:rPr lang="en-US" sz="1400" b="1" dirty="0">
                <a:solidFill>
                  <a:schemeClr val="bg1">
                    <a:lumMod val="65000"/>
                  </a:schemeClr>
                </a:solidFill>
                <a:latin typeface="Georgia"/>
              </a:rPr>
              <a:t>disabilities</a:t>
            </a:r>
            <a:r>
              <a:rPr lang="en-US" sz="1400" dirty="0">
                <a:solidFill>
                  <a:schemeClr val="bg1">
                    <a:lumMod val="65000"/>
                  </a:schemeClr>
                </a:solidFill>
                <a:latin typeface="Georgia"/>
              </a:rPr>
              <a:t>; improves learning assessment; and prepares for and responds to education needs in large-scale, complex </a:t>
            </a:r>
            <a:r>
              <a:rPr lang="en-US" sz="1400" b="1" dirty="0">
                <a:solidFill>
                  <a:schemeClr val="bg1">
                    <a:lumMod val="65000"/>
                  </a:schemeClr>
                </a:solidFill>
                <a:latin typeface="Georgia"/>
              </a:rPr>
              <a:t>emergencies</a:t>
            </a:r>
            <a:r>
              <a:rPr lang="en-US" sz="1400" dirty="0">
                <a:solidFill>
                  <a:schemeClr val="bg1">
                    <a:lumMod val="65000"/>
                  </a:schemeClr>
                </a:solidFill>
                <a:latin typeface="Georgia"/>
              </a:rPr>
              <a:t>. In 2014, 8.6 million children in humanitarian situations accessed formal or non-formal basic education with the help of UNICEF, an increase from 3.6 million in 2013.</a:t>
            </a:r>
          </a:p>
          <a:p>
            <a:endParaRPr lang="en-US" sz="1400" dirty="0">
              <a:solidFill>
                <a:schemeClr val="bg1">
                  <a:lumMod val="65000"/>
                </a:schemeClr>
              </a:solidFill>
              <a:latin typeface="Georgia"/>
            </a:endParaRPr>
          </a:p>
          <a:p>
            <a:r>
              <a:rPr lang="en-US" sz="1400" b="1" dirty="0">
                <a:solidFill>
                  <a:schemeClr val="bg1">
                    <a:lumMod val="65000"/>
                  </a:schemeClr>
                </a:solidFill>
                <a:latin typeface="Georgia"/>
              </a:rPr>
              <a:t>Child Protection:</a:t>
            </a:r>
            <a:r>
              <a:rPr lang="en-US" sz="1400" dirty="0">
                <a:solidFill>
                  <a:schemeClr val="bg1">
                    <a:lumMod val="65000"/>
                  </a:schemeClr>
                </a:solidFill>
                <a:latin typeface="Georgia"/>
              </a:rPr>
              <a:t> UNICEF aims to protect children around the word from </a:t>
            </a:r>
            <a:r>
              <a:rPr lang="en-US" sz="1400" b="1" dirty="0">
                <a:solidFill>
                  <a:schemeClr val="bg1">
                    <a:lumMod val="65000"/>
                  </a:schemeClr>
                </a:solidFill>
                <a:latin typeface="Georgia"/>
              </a:rPr>
              <a:t>violence</a:t>
            </a:r>
            <a:r>
              <a:rPr lang="en-US" sz="1400" dirty="0">
                <a:solidFill>
                  <a:schemeClr val="bg1">
                    <a:lumMod val="65000"/>
                  </a:schemeClr>
                </a:solidFill>
                <a:latin typeface="Georgia"/>
              </a:rPr>
              <a:t>, </a:t>
            </a:r>
            <a:r>
              <a:rPr lang="en-US" sz="1400" b="1" dirty="0">
                <a:solidFill>
                  <a:schemeClr val="bg1">
                    <a:lumMod val="65000"/>
                  </a:schemeClr>
                </a:solidFill>
                <a:latin typeface="Georgia"/>
              </a:rPr>
              <a:t>exploitation</a:t>
            </a:r>
            <a:r>
              <a:rPr lang="en-US" sz="1400" dirty="0">
                <a:solidFill>
                  <a:schemeClr val="bg1">
                    <a:lumMod val="65000"/>
                  </a:schemeClr>
                </a:solidFill>
                <a:latin typeface="Georgia"/>
              </a:rPr>
              <a:t>, and </a:t>
            </a:r>
            <a:r>
              <a:rPr lang="en-US" sz="1400" b="1" dirty="0">
                <a:solidFill>
                  <a:schemeClr val="bg1">
                    <a:lumMod val="65000"/>
                  </a:schemeClr>
                </a:solidFill>
                <a:latin typeface="Georgia"/>
              </a:rPr>
              <a:t>abuse</a:t>
            </a:r>
            <a:r>
              <a:rPr lang="en-US" sz="1400" dirty="0">
                <a:solidFill>
                  <a:schemeClr val="bg1">
                    <a:lumMod val="65000"/>
                  </a:schemeClr>
                </a:solidFill>
                <a:latin typeface="Georgia"/>
              </a:rPr>
              <a:t> that can severely damage a child’s physical and mental health in the short and long term, negatively impacting their transition to a healthy adulthood. UNICEF’s work in child protection is shifting as governments are increasingly scoping out their </a:t>
            </a:r>
            <a:r>
              <a:rPr lang="en-US" sz="1400" b="1" dirty="0">
                <a:solidFill>
                  <a:schemeClr val="bg1">
                    <a:lumMod val="65000"/>
                  </a:schemeClr>
                </a:solidFill>
                <a:latin typeface="Georgia"/>
              </a:rPr>
              <a:t>child protection systems </a:t>
            </a:r>
            <a:r>
              <a:rPr lang="en-US" sz="1400" dirty="0">
                <a:solidFill>
                  <a:schemeClr val="bg1">
                    <a:lumMod val="65000"/>
                  </a:schemeClr>
                </a:solidFill>
                <a:latin typeface="Georgia"/>
              </a:rPr>
              <a:t>and prioritizing areas for strengthening. UNICEF helps governments identify the nature of their systems and areas requiring strengthening, assisting them to develop budgets, policy papers, and legislation and addresses bottlenecks and barriers to critical mechanisms such as birth registration. </a:t>
            </a:r>
          </a:p>
          <a:p>
            <a:endParaRPr lang="en-US" sz="1400" dirty="0">
              <a:solidFill>
                <a:schemeClr val="bg1">
                  <a:lumMod val="65000"/>
                </a:schemeClr>
              </a:solidFill>
              <a:latin typeface="Georgia"/>
            </a:endParaRPr>
          </a:p>
          <a:p>
            <a:r>
              <a:rPr lang="en-US" sz="1400" b="1" dirty="0">
                <a:solidFill>
                  <a:schemeClr val="bg1">
                    <a:lumMod val="65000"/>
                  </a:schemeClr>
                </a:solidFill>
                <a:latin typeface="Georgia"/>
              </a:rPr>
              <a:t>Social Inclusion:</a:t>
            </a:r>
            <a:r>
              <a:rPr lang="en-US" sz="1400" dirty="0">
                <a:solidFill>
                  <a:schemeClr val="bg1">
                    <a:lumMod val="65000"/>
                  </a:schemeClr>
                </a:solidFill>
                <a:latin typeface="Georgia"/>
              </a:rPr>
              <a:t> This is a cross-cutting focus area that all of UNICEF’s policies and programs strive to achieve. Every child has the right to </a:t>
            </a:r>
            <a:r>
              <a:rPr lang="en-US" sz="1400" b="1" dirty="0">
                <a:solidFill>
                  <a:schemeClr val="bg1">
                    <a:lumMod val="65000"/>
                  </a:schemeClr>
                </a:solidFill>
                <a:latin typeface="Georgia"/>
              </a:rPr>
              <a:t>basic social safety nets </a:t>
            </a:r>
            <a:r>
              <a:rPr lang="en-US" sz="1400" dirty="0">
                <a:solidFill>
                  <a:schemeClr val="bg1">
                    <a:lumMod val="65000"/>
                  </a:schemeClr>
                </a:solidFill>
                <a:latin typeface="Georgia"/>
              </a:rPr>
              <a:t>to ensure her or his needs are met in the areas of housing, food, clean water and sanitation, access to a quality education, and access to safe spaces to play and grow and develop to reach their full potential. Focusing on those who are </a:t>
            </a:r>
            <a:r>
              <a:rPr lang="en-US" sz="1400" b="1" dirty="0">
                <a:solidFill>
                  <a:schemeClr val="bg1">
                    <a:lumMod val="65000"/>
                  </a:schemeClr>
                </a:solidFill>
                <a:latin typeface="Georgia"/>
              </a:rPr>
              <a:t>most marginalized and vulnerable </a:t>
            </a:r>
            <a:r>
              <a:rPr lang="en-US" sz="1400" dirty="0">
                <a:solidFill>
                  <a:schemeClr val="bg1">
                    <a:lumMod val="65000"/>
                  </a:schemeClr>
                </a:solidFill>
                <a:latin typeface="Georgia"/>
              </a:rPr>
              <a:t>is the most effective, cost-efficient way to achieve targets across UNICEF’s 6 other focus areas. </a:t>
            </a:r>
          </a:p>
          <a:p>
            <a:endParaRPr lang="en-US" sz="1400" dirty="0">
              <a:solidFill>
                <a:schemeClr val="bg1">
                  <a:lumMod val="65000"/>
                </a:schemeClr>
              </a:solidFill>
              <a:latin typeface="Georgia"/>
            </a:endParaRPr>
          </a:p>
          <a:p>
            <a:r>
              <a:rPr lang="en-US" sz="1400" b="1" dirty="0">
                <a:solidFill>
                  <a:schemeClr val="bg1">
                    <a:lumMod val="65000"/>
                  </a:schemeClr>
                </a:solidFill>
                <a:latin typeface="Georgia"/>
              </a:rPr>
              <a:t>Gender Equality: </a:t>
            </a:r>
            <a:r>
              <a:rPr lang="en-US" sz="1400" dirty="0">
                <a:solidFill>
                  <a:schemeClr val="bg1">
                    <a:lumMod val="65000"/>
                  </a:schemeClr>
                </a:solidFill>
                <a:latin typeface="Georgia"/>
              </a:rPr>
              <a:t>UNICEF’s work in the seven outcome areas is also cross-cutting from a gender equality and women’s empowerment angle, with equity being a main driver -- from health, education, child protection, nutrition, and beyond -- to ensure that every girl can live a healthy and productive life, free from violence, exploitation and abuse, and with the tools to realize her full potential. UNICEF’s gender action plan is focused on 4 pillars:  </a:t>
            </a:r>
            <a:r>
              <a:rPr lang="en-US" sz="1400" b="1" dirty="0">
                <a:solidFill>
                  <a:schemeClr val="bg1">
                    <a:lumMod val="65000"/>
                  </a:schemeClr>
                </a:solidFill>
                <a:latin typeface="Georgia"/>
              </a:rPr>
              <a:t>(1) girls adolescent health; (2) ending child marriage; (3) advancing girls’ access to secondary school education; and (4) addressing gender-based violence. </a:t>
            </a:r>
            <a:endParaRPr lang="en-US" sz="1400" dirty="0">
              <a:solidFill>
                <a:schemeClr val="bg1">
                  <a:lumMod val="65000"/>
                </a:schemeClr>
              </a:solidFill>
              <a:latin typeface="Georgia"/>
            </a:endParaRPr>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04842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Georgia"/>
              </a:rPr>
              <a:t>None of this work would be possible without the dedicate support of partners.</a:t>
            </a:r>
          </a:p>
          <a:p>
            <a:endParaRPr lang="en-US" sz="1400" dirty="0">
              <a:latin typeface="Georgia"/>
            </a:endParaRPr>
          </a:p>
          <a:p>
            <a:r>
              <a:rPr lang="en-US" sz="1400" dirty="0" err="1">
                <a:latin typeface="Georgia"/>
              </a:rPr>
              <a:t>Zonta</a:t>
            </a:r>
            <a:r>
              <a:rPr lang="en-US" sz="1400" dirty="0">
                <a:latin typeface="Georgia"/>
              </a:rPr>
              <a:t> International and the U.S. Fund for UNICEF have a long history of partnership across many of these priority areas, resulting in thousands of saved and improved lives in countries including Ghana, Colombia, Sri Lanka, Burkina Faso, Afghanistan, and Rwanda. </a:t>
            </a:r>
          </a:p>
          <a:p>
            <a:endParaRPr lang="en-US" sz="1400" dirty="0">
              <a:latin typeface="Georgia"/>
            </a:endParaRPr>
          </a:p>
          <a:p>
            <a:r>
              <a:rPr lang="en-US" sz="1400" dirty="0">
                <a:latin typeface="Georgia"/>
              </a:rPr>
              <a:t>A few examples of how this partnership has positively impacted lives:</a:t>
            </a:r>
          </a:p>
          <a:p>
            <a:endParaRPr lang="en-US" sz="1400" dirty="0">
              <a:latin typeface="Georgia"/>
            </a:endParaRPr>
          </a:p>
          <a:p>
            <a:r>
              <a:rPr lang="en-US" sz="1400" dirty="0" err="1">
                <a:latin typeface="Georgia"/>
              </a:rPr>
              <a:t>Zonta</a:t>
            </a:r>
            <a:r>
              <a:rPr lang="en-US" sz="1400" dirty="0">
                <a:latin typeface="Georgia"/>
              </a:rPr>
              <a:t> began its support for UNICEF in 1972 by funding mobile medical units in hard to reach rural areas of Ghana. I’ve been to Ghana, and I’ve seen the reach of community-based health programs as a main source of basic maternal and child health care to this day, and these units planted the early seeds of this type of work.</a:t>
            </a:r>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38737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Georgia"/>
              </a:rPr>
              <a:t>In 1982, </a:t>
            </a:r>
            <a:r>
              <a:rPr lang="en-US" sz="1400" dirty="0" err="1">
                <a:latin typeface="Georgia"/>
              </a:rPr>
              <a:t>Zonta</a:t>
            </a:r>
            <a:r>
              <a:rPr lang="en-US" sz="1400" dirty="0">
                <a:latin typeface="Georgia"/>
              </a:rPr>
              <a:t> support UNICEF Sri Lanka to provide safe drinking water to 350,000 people in dry zones through a well water project.</a:t>
            </a:r>
          </a:p>
          <a:p>
            <a:endParaRPr lang="en-US" sz="1400" dirty="0">
              <a:latin typeface="Georgia"/>
            </a:endParaRPr>
          </a:p>
          <a:p>
            <a:r>
              <a:rPr lang="en-US" sz="1400" dirty="0">
                <a:latin typeface="Georgia"/>
              </a:rPr>
              <a:t>768 million worldwide use unsafe water sources- you ensured that many families in Sri Lanka are not part of this statistic. </a:t>
            </a:r>
          </a:p>
        </p:txBody>
      </p:sp>
      <p:sp>
        <p:nvSpPr>
          <p:cNvPr id="4" name="Slide Number Placeholder 3"/>
          <p:cNvSpPr>
            <a:spLocks noGrp="1"/>
          </p:cNvSpPr>
          <p:nvPr>
            <p:ph type="sldNum" sz="quarter" idx="10"/>
          </p:nvPr>
        </p:nvSpPr>
        <p:spPr/>
        <p:txBody>
          <a:bodyPr/>
          <a:lstStyle/>
          <a:p>
            <a:fld id="{15D9AEF8-6D38-4445-AB15-B8601A9357B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0649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Georgia"/>
              </a:rPr>
              <a:t>From 1998-2002, </a:t>
            </a:r>
            <a:r>
              <a:rPr lang="en-US" sz="1400" dirty="0" err="1">
                <a:latin typeface="Georgia"/>
              </a:rPr>
              <a:t>Zonta</a:t>
            </a:r>
            <a:r>
              <a:rPr lang="en-US" sz="1400" dirty="0">
                <a:latin typeface="Georgia"/>
              </a:rPr>
              <a:t> assisted UNICEF and partners </a:t>
            </a:r>
            <a:r>
              <a:rPr lang="en-US" sz="1400" dirty="0" smtClean="0">
                <a:latin typeface="Georgia"/>
              </a:rPr>
              <a:t>in </a:t>
            </a:r>
            <a:r>
              <a:rPr lang="en-US" sz="1400" dirty="0">
                <a:latin typeface="Georgia"/>
              </a:rPr>
              <a:t>working to prevent the incidence of Female Genital Mutilation and Cutting. FGM/C is a practice with serious immediate and long-term health effects and is a clear violation of fundamental rights. </a:t>
            </a:r>
          </a:p>
          <a:p>
            <a:endParaRPr lang="en-US" sz="1400" dirty="0">
              <a:latin typeface="Georgia"/>
            </a:endParaRPr>
          </a:p>
          <a:p>
            <a:r>
              <a:rPr lang="en-US" sz="1400" dirty="0">
                <a:latin typeface="Georgia"/>
              </a:rPr>
              <a:t>Thanks to the commitment of NGOs including </a:t>
            </a:r>
            <a:r>
              <a:rPr lang="en-US" sz="1400" dirty="0" err="1">
                <a:latin typeface="Georgia"/>
              </a:rPr>
              <a:t>Zonta</a:t>
            </a:r>
            <a:r>
              <a:rPr lang="en-US" sz="1400" dirty="0">
                <a:latin typeface="Georgia"/>
              </a:rPr>
              <a:t> International , by 2005 only 25% of girls in Burkina Faso underwent FGM/C, compared to 66.35% in 1996- a 40% decrease in less than a decade. Social norms and cultural practices are changing, and communities are united to protect the rights of girls. There continues to be widespread community mobilization to decrease support for this practice thanks to foundations laid by </a:t>
            </a:r>
            <a:r>
              <a:rPr lang="en-US" sz="1400" dirty="0" err="1">
                <a:latin typeface="Georgia"/>
              </a:rPr>
              <a:t>Zonta</a:t>
            </a:r>
            <a:r>
              <a:rPr lang="en-US" sz="1400" dirty="0">
                <a:latin typeface="Georgia"/>
              </a:rPr>
              <a:t> and other partners several decades ago. </a:t>
            </a:r>
          </a:p>
          <a:p>
            <a:endParaRPr lang="en-US" sz="1400" dirty="0"/>
          </a:p>
        </p:txBody>
      </p:sp>
      <p:sp>
        <p:nvSpPr>
          <p:cNvPr id="4" name="Slide Number Placeholder 3"/>
          <p:cNvSpPr>
            <a:spLocks noGrp="1"/>
          </p:cNvSpPr>
          <p:nvPr>
            <p:ph type="sldNum" sz="quarter" idx="10"/>
          </p:nvPr>
        </p:nvSpPr>
        <p:spPr/>
        <p:txBody>
          <a:bodyPr/>
          <a:lstStyle/>
          <a:p>
            <a:fld id="{15D9AEF8-6D38-4445-AB15-B8601A9357BC}" type="slidenum">
              <a:rPr lang="en-US" smtClean="0"/>
              <a:pPr/>
              <a:t>8</a:t>
            </a:fld>
            <a:endParaRPr lang="en-US" dirty="0"/>
          </a:p>
        </p:txBody>
      </p:sp>
    </p:spTree>
    <p:extLst>
      <p:ext uri="{BB962C8B-B14F-4D97-AF65-F5344CB8AC3E}">
        <p14:creationId xmlns:p14="http://schemas.microsoft.com/office/powerpoint/2010/main" val="130649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err="1">
                <a:latin typeface="Georgia"/>
              </a:rPr>
              <a:t>Zontians</a:t>
            </a:r>
            <a:r>
              <a:rPr lang="en-US" sz="1400" dirty="0">
                <a:latin typeface="Georgia"/>
              </a:rPr>
              <a:t> also supported Maternal and Neonatal Tetanus elimination in Afghanistan and Nepal, a program that is now an integral part of UNICEF’s maternal and child survival goals</a:t>
            </a:r>
            <a:r>
              <a:rPr lang="en-US" sz="1400" b="1" dirty="0">
                <a:latin typeface="Georgia"/>
              </a:rPr>
              <a:t>. </a:t>
            </a:r>
          </a:p>
          <a:p>
            <a:endParaRPr lang="en-US" sz="1400" dirty="0">
              <a:latin typeface="Georgia"/>
            </a:endParaRPr>
          </a:p>
          <a:p>
            <a:r>
              <a:rPr lang="en-US" sz="1400" dirty="0">
                <a:latin typeface="Georgia"/>
              </a:rPr>
              <a:t>Maternal and neonatal tetanus kills approximately 49,000 newborns and a significant number of mothers each year; these children die in excruciating pain, but they don’t have to. </a:t>
            </a:r>
          </a:p>
          <a:p>
            <a:endParaRPr lang="en-US" dirty="0">
              <a:latin typeface="Georgia"/>
            </a:endParaRPr>
          </a:p>
          <a:p>
            <a:r>
              <a:rPr lang="en-US" dirty="0" err="1">
                <a:latin typeface="Georgia"/>
              </a:rPr>
              <a:t>Zonta’s</a:t>
            </a:r>
            <a:r>
              <a:rPr lang="en-US" dirty="0">
                <a:latin typeface="Georgia"/>
              </a:rPr>
              <a:t> support ensured that women of child-bearing age have access to a series of three immunizations to protect themselves and their babies, as well as learn safe birthing practices to prevent contraction of the disease and increase the availability of vital routine health services. UNICEF was able to target more than 200,000 women in Afghanistan and nearly 680,000 women in Nepal through </a:t>
            </a:r>
            <a:r>
              <a:rPr lang="en-US" dirty="0" err="1">
                <a:latin typeface="Georgia"/>
              </a:rPr>
              <a:t>Zonta’s</a:t>
            </a:r>
            <a:r>
              <a:rPr lang="en-US" dirty="0">
                <a:latin typeface="Georgia"/>
              </a:rPr>
              <a:t> support, and shortly thereafter, Nepal was declared free of MNT in December 2005</a:t>
            </a:r>
            <a:r>
              <a:rPr lang="en-US" dirty="0" smtClean="0">
                <a:latin typeface="Georgia"/>
              </a:rPr>
              <a:t>.</a:t>
            </a:r>
            <a:endParaRPr lang="en-US" dirty="0">
              <a:latin typeface="Georgia"/>
            </a:endParaRPr>
          </a:p>
        </p:txBody>
      </p:sp>
      <p:sp>
        <p:nvSpPr>
          <p:cNvPr id="4" name="Slide Number Placeholder 3"/>
          <p:cNvSpPr>
            <a:spLocks noGrp="1"/>
          </p:cNvSpPr>
          <p:nvPr>
            <p:ph type="sldNum" sz="quarter" idx="10"/>
          </p:nvPr>
        </p:nvSpPr>
        <p:spPr/>
        <p:txBody>
          <a:bodyPr/>
          <a:lstStyle/>
          <a:p>
            <a:fld id="{15D9AEF8-6D38-4445-AB15-B8601A9357BC}" type="slidenum">
              <a:rPr lang="en-US" smtClean="0"/>
              <a:pPr/>
              <a:t>9</a:t>
            </a:fld>
            <a:endParaRPr lang="en-US" dirty="0"/>
          </a:p>
        </p:txBody>
      </p:sp>
    </p:spTree>
    <p:extLst>
      <p:ext uri="{BB962C8B-B14F-4D97-AF65-F5344CB8AC3E}">
        <p14:creationId xmlns:p14="http://schemas.microsoft.com/office/powerpoint/2010/main" val="1306494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SF_TitlePage">
    <p:spTree>
      <p:nvGrpSpPr>
        <p:cNvPr id="1" name=""/>
        <p:cNvGrpSpPr/>
        <p:nvPr/>
      </p:nvGrpSpPr>
      <p:grpSpPr>
        <a:xfrm>
          <a:off x="0" y="0"/>
          <a:ext cx="0" cy="0"/>
          <a:chOff x="0" y="0"/>
          <a:chExt cx="0" cy="0"/>
        </a:xfrm>
      </p:grpSpPr>
      <p:sp>
        <p:nvSpPr>
          <p:cNvPr id="3" name="SmartArt Placeholder 2"/>
          <p:cNvSpPr>
            <a:spLocks noGrp="1"/>
          </p:cNvSpPr>
          <p:nvPr>
            <p:ph type="dgm" sz="quarter" idx="11" hasCustomPrompt="1"/>
          </p:nvPr>
        </p:nvSpPr>
        <p:spPr>
          <a:xfrm>
            <a:off x="-3175" y="0"/>
            <a:ext cx="9147175" cy="5143500"/>
          </a:xfrm>
          <a:gradFill flip="none" rotWithShape="1">
            <a:gsLst>
              <a:gs pos="0">
                <a:srgbClr val="30BDFF">
                  <a:alpha val="64000"/>
                </a:srgbClr>
              </a:gs>
              <a:gs pos="100000">
                <a:srgbClr val="214F9B">
                  <a:alpha val="99000"/>
                </a:srgbClr>
              </a:gs>
            </a:gsLst>
            <a:lin ang="3780000" scaled="0"/>
            <a:tileRect/>
          </a:gradFill>
        </p:spPr>
        <p:txBody>
          <a:bodyPr/>
          <a:lstStyle>
            <a:lvl1pPr>
              <a:defRPr baseline="0"/>
            </a:lvl1pPr>
          </a:lstStyle>
          <a:p>
            <a:r>
              <a:rPr lang="en-US" dirty="0" smtClean="0"/>
              <a:t> </a:t>
            </a:r>
            <a:endParaRPr lang="en-US" dirty="0"/>
          </a:p>
        </p:txBody>
      </p:sp>
      <p:sp>
        <p:nvSpPr>
          <p:cNvPr id="6" name="Picture Placeholder 2"/>
          <p:cNvSpPr>
            <a:spLocks noGrp="1"/>
          </p:cNvSpPr>
          <p:nvPr>
            <p:ph type="pic" sz="quarter" idx="10" hasCustomPrompt="1"/>
          </p:nvPr>
        </p:nvSpPr>
        <p:spPr>
          <a:xfrm>
            <a:off x="-3175" y="0"/>
            <a:ext cx="9147175" cy="5143500"/>
          </a:xfrm>
        </p:spPr>
        <p:txBody>
          <a:bodyPr lIns="914400"/>
          <a:lstStyle>
            <a:lvl1pPr marL="0" marR="0" indent="0" algn="l" defTabSz="457200" rtl="0" eaLnBrk="1" fontAlgn="auto" latinLnBrk="0" hangingPunct="1">
              <a:lnSpc>
                <a:spcPts val="1800"/>
              </a:lnSpc>
              <a:spcBef>
                <a:spcPts val="0"/>
              </a:spcBef>
              <a:spcAft>
                <a:spcPts val="0"/>
              </a:spcAft>
              <a:buClrTx/>
              <a:buSzTx/>
              <a:buFont typeface="Arial"/>
              <a:buNone/>
              <a:tabLst/>
              <a:defRPr sz="800">
                <a:solidFill>
                  <a:srgbClr val="FF0000"/>
                </a:solidFill>
              </a:defRPr>
            </a:lvl1pPr>
          </a:lstStyle>
          <a:p>
            <a:r>
              <a:rPr lang="en-US" dirty="0" smtClean="0"/>
              <a:t>A photo can go in background either behind this tinted blue, or on its own (drag picture to placeholder or click icon to add image. Arrange photo image to back layer.)</a:t>
            </a:r>
          </a:p>
        </p:txBody>
      </p:sp>
      <p:sp>
        <p:nvSpPr>
          <p:cNvPr id="8" name="Title Placeholder 3"/>
          <p:cNvSpPr>
            <a:spLocks noGrp="1"/>
          </p:cNvSpPr>
          <p:nvPr>
            <p:ph type="title" hasCustomPrompt="1"/>
          </p:nvPr>
        </p:nvSpPr>
        <p:spPr>
          <a:xfrm>
            <a:off x="334863" y="1769533"/>
            <a:ext cx="8386749" cy="1725003"/>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Presentation Title</a:t>
            </a:r>
            <a:endParaRPr lang="en-US" dirty="0"/>
          </a:p>
        </p:txBody>
      </p:sp>
      <p:sp>
        <p:nvSpPr>
          <p:cNvPr id="4" name="Text Placeholder 3"/>
          <p:cNvSpPr>
            <a:spLocks noGrp="1"/>
          </p:cNvSpPr>
          <p:nvPr>
            <p:ph type="body" sz="quarter" idx="12" hasCustomPrompt="1"/>
          </p:nvPr>
        </p:nvSpPr>
        <p:spPr>
          <a:xfrm>
            <a:off x="388938" y="3687774"/>
            <a:ext cx="8386762" cy="490498"/>
          </a:xfrm>
        </p:spPr>
        <p:txBody>
          <a:bodyPr/>
          <a:lstStyle>
            <a:lvl1pPr marL="0" marR="0" indent="0" algn="l" defTabSz="457200" rtl="0" eaLnBrk="1" fontAlgn="auto" latinLnBrk="0" hangingPunct="1">
              <a:lnSpc>
                <a:spcPts val="1600"/>
              </a:lnSpc>
              <a:spcBef>
                <a:spcPct val="20000"/>
              </a:spcBef>
              <a:spcAft>
                <a:spcPts val="0"/>
              </a:spcAft>
              <a:buClrTx/>
              <a:buSzTx/>
              <a:buFont typeface="Arial"/>
              <a:buNone/>
              <a:tabLst/>
              <a:defRPr sz="1800" b="1">
                <a:solidFill>
                  <a:schemeClr val="bg1"/>
                </a:solidFill>
              </a:defRPr>
            </a:lvl1p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add Subhead Text and/or Date</a:t>
            </a:r>
          </a:p>
        </p:txBody>
      </p:sp>
      <p:pic>
        <p:nvPicPr>
          <p:cNvPr id="9" name="Picture 8" descr="USF_Cov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466819"/>
            <a:ext cx="2913381" cy="349463"/>
          </a:xfrm>
          <a:prstGeom prst="rect">
            <a:avLst/>
          </a:prstGeom>
        </p:spPr>
      </p:pic>
    </p:spTree>
    <p:extLst>
      <p:ext uri="{BB962C8B-B14F-4D97-AF65-F5344CB8AC3E}">
        <p14:creationId xmlns:p14="http://schemas.microsoft.com/office/powerpoint/2010/main" val="6482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SF_TextSerif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5" y="906170"/>
            <a:ext cx="4250637" cy="3445169"/>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0027"/>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Georgia"/>
                <a:cs typeface="Georgia"/>
              </a:defRPr>
            </a:lvl1pPr>
            <a:lvl2pPr>
              <a:lnSpc>
                <a:spcPts val="1600"/>
              </a:lnSpc>
              <a:spcBef>
                <a:spcPts val="0"/>
              </a:spcBef>
              <a:spcAft>
                <a:spcPts val="0"/>
              </a:spcAft>
              <a:defRPr sz="1000">
                <a:solidFill>
                  <a:srgbClr val="7F7F7F"/>
                </a:solidFill>
                <a:latin typeface="Georgia"/>
                <a:cs typeface="Georgia"/>
              </a:defRPr>
            </a:lvl2pPr>
            <a:lvl3pPr>
              <a:lnSpc>
                <a:spcPts val="1600"/>
              </a:lnSpc>
              <a:spcBef>
                <a:spcPts val="0"/>
              </a:spcBef>
              <a:spcAft>
                <a:spcPts val="0"/>
              </a:spcAft>
              <a:defRPr sz="1000">
                <a:solidFill>
                  <a:srgbClr val="7F7F7F"/>
                </a:solidFill>
                <a:latin typeface="Georgia"/>
                <a:cs typeface="Georgia"/>
              </a:defRPr>
            </a:lvl3pPr>
            <a:lvl4pPr>
              <a:lnSpc>
                <a:spcPts val="1600"/>
              </a:lnSpc>
              <a:spcBef>
                <a:spcPts val="0"/>
              </a:spcBef>
              <a:spcAft>
                <a:spcPts val="0"/>
              </a:spcAft>
              <a:defRPr sz="1000">
                <a:solidFill>
                  <a:srgbClr val="7F7F7F"/>
                </a:solidFill>
                <a:latin typeface="Georgia"/>
                <a:cs typeface="Georgia"/>
              </a:defRPr>
            </a:lvl4pPr>
            <a:lvl5pPr>
              <a:lnSpc>
                <a:spcPts val="1600"/>
              </a:lnSpc>
              <a:spcBef>
                <a:spcPts val="0"/>
              </a:spcBef>
              <a:spcAft>
                <a:spcPts val="0"/>
              </a:spcAft>
              <a:defRPr sz="10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9298620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TITLE OF PRESENTATION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271663" y="4529744"/>
            <a:ext cx="2044262" cy="400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Picture Placeholder 6"/>
          <p:cNvSpPr>
            <a:spLocks noGrp="1"/>
          </p:cNvSpPr>
          <p:nvPr>
            <p:ph type="pic" sz="quarter" idx="13"/>
          </p:nvPr>
        </p:nvSpPr>
        <p:spPr>
          <a:xfrm>
            <a:off x="0" y="0"/>
            <a:ext cx="9144000" cy="5143500"/>
          </a:xfrm>
        </p:spPr>
        <p:txBody>
          <a:bodyPr/>
          <a:lstStyle/>
          <a:p>
            <a:endParaRPr lang="en-US"/>
          </a:p>
        </p:txBody>
      </p:sp>
    </p:spTree>
    <p:extLst>
      <p:ext uri="{BB962C8B-B14F-4D97-AF65-F5344CB8AC3E}">
        <p14:creationId xmlns:p14="http://schemas.microsoft.com/office/powerpoint/2010/main" val="29253891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USF_TitlePage">
    <p:spTree>
      <p:nvGrpSpPr>
        <p:cNvPr id="1" name=""/>
        <p:cNvGrpSpPr/>
        <p:nvPr/>
      </p:nvGrpSpPr>
      <p:grpSpPr>
        <a:xfrm>
          <a:off x="0" y="0"/>
          <a:ext cx="0" cy="0"/>
          <a:chOff x="0" y="0"/>
          <a:chExt cx="0" cy="0"/>
        </a:xfrm>
      </p:grpSpPr>
      <p:sp>
        <p:nvSpPr>
          <p:cNvPr id="3" name="SmartArt Placeholder 2"/>
          <p:cNvSpPr>
            <a:spLocks noGrp="1"/>
          </p:cNvSpPr>
          <p:nvPr>
            <p:ph type="dgm" sz="quarter" idx="11" hasCustomPrompt="1"/>
          </p:nvPr>
        </p:nvSpPr>
        <p:spPr>
          <a:xfrm>
            <a:off x="-3175" y="0"/>
            <a:ext cx="9147175" cy="5143500"/>
          </a:xfrm>
          <a:gradFill flip="none" rotWithShape="1">
            <a:gsLst>
              <a:gs pos="0">
                <a:srgbClr val="30BDFF">
                  <a:alpha val="64000"/>
                </a:srgbClr>
              </a:gs>
              <a:gs pos="100000">
                <a:srgbClr val="214F9B">
                  <a:alpha val="99000"/>
                </a:srgbClr>
              </a:gs>
            </a:gsLst>
            <a:lin ang="3780000" scaled="0"/>
            <a:tileRect/>
          </a:gradFill>
        </p:spPr>
        <p:txBody>
          <a:bodyPr/>
          <a:lstStyle>
            <a:lvl1pPr>
              <a:defRPr baseline="0"/>
            </a:lvl1pPr>
          </a:lstStyle>
          <a:p>
            <a:r>
              <a:rPr lang="en-US" dirty="0" smtClean="0"/>
              <a:t> </a:t>
            </a:r>
            <a:endParaRPr lang="en-US" dirty="0"/>
          </a:p>
        </p:txBody>
      </p:sp>
      <p:sp>
        <p:nvSpPr>
          <p:cNvPr id="6" name="Picture Placeholder 2"/>
          <p:cNvSpPr>
            <a:spLocks noGrp="1"/>
          </p:cNvSpPr>
          <p:nvPr>
            <p:ph type="pic" sz="quarter" idx="10" hasCustomPrompt="1"/>
          </p:nvPr>
        </p:nvSpPr>
        <p:spPr>
          <a:xfrm>
            <a:off x="-3175" y="0"/>
            <a:ext cx="9147175" cy="5143500"/>
          </a:xfrm>
        </p:spPr>
        <p:txBody>
          <a:bodyPr lIns="914400"/>
          <a:lstStyle>
            <a:lvl1pPr marL="0" marR="0" indent="0" algn="l" defTabSz="457200" rtl="0" eaLnBrk="1" fontAlgn="auto" latinLnBrk="0" hangingPunct="1">
              <a:lnSpc>
                <a:spcPts val="1800"/>
              </a:lnSpc>
              <a:spcBef>
                <a:spcPts val="0"/>
              </a:spcBef>
              <a:spcAft>
                <a:spcPts val="0"/>
              </a:spcAft>
              <a:buClrTx/>
              <a:buSzTx/>
              <a:buFont typeface="Arial"/>
              <a:buNone/>
              <a:tabLst/>
              <a:defRPr sz="800">
                <a:solidFill>
                  <a:srgbClr val="FF0000"/>
                </a:solidFill>
              </a:defRPr>
            </a:lvl1pPr>
          </a:lstStyle>
          <a:p>
            <a:r>
              <a:rPr lang="en-US" dirty="0" smtClean="0"/>
              <a:t>A photo can go in background either behind this tinted blue, or on its own (drag picture to placeholder or click icon to add image. Arrange photo image to back layer.)</a:t>
            </a:r>
          </a:p>
        </p:txBody>
      </p:sp>
      <p:sp>
        <p:nvSpPr>
          <p:cNvPr id="8" name="Title Placeholder 3"/>
          <p:cNvSpPr>
            <a:spLocks noGrp="1"/>
          </p:cNvSpPr>
          <p:nvPr>
            <p:ph type="title" hasCustomPrompt="1"/>
          </p:nvPr>
        </p:nvSpPr>
        <p:spPr>
          <a:xfrm>
            <a:off x="334861" y="1769532"/>
            <a:ext cx="8386749" cy="1725003"/>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Presentation Title</a:t>
            </a:r>
            <a:endParaRPr lang="en-US" dirty="0"/>
          </a:p>
        </p:txBody>
      </p:sp>
      <p:sp>
        <p:nvSpPr>
          <p:cNvPr id="4" name="Text Placeholder 3"/>
          <p:cNvSpPr>
            <a:spLocks noGrp="1"/>
          </p:cNvSpPr>
          <p:nvPr>
            <p:ph type="body" sz="quarter" idx="12" hasCustomPrompt="1"/>
          </p:nvPr>
        </p:nvSpPr>
        <p:spPr>
          <a:xfrm>
            <a:off x="388938" y="3687773"/>
            <a:ext cx="8386762" cy="490498"/>
          </a:xfrm>
        </p:spPr>
        <p:txBody>
          <a:bodyPr/>
          <a:lstStyle>
            <a:lvl1pPr marL="0" marR="0" indent="0" algn="l" defTabSz="457200" rtl="0" eaLnBrk="1" fontAlgn="auto" latinLnBrk="0" hangingPunct="1">
              <a:lnSpc>
                <a:spcPts val="1600"/>
              </a:lnSpc>
              <a:spcBef>
                <a:spcPct val="20000"/>
              </a:spcBef>
              <a:spcAft>
                <a:spcPts val="0"/>
              </a:spcAft>
              <a:buClrTx/>
              <a:buSzTx/>
              <a:buFont typeface="Arial"/>
              <a:buNone/>
              <a:tabLst/>
              <a:defRPr sz="1800" b="1">
                <a:solidFill>
                  <a:schemeClr val="bg1"/>
                </a:solidFill>
              </a:defRPr>
            </a:lvl1p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add Subhead Text and/or Date</a:t>
            </a:r>
          </a:p>
        </p:txBody>
      </p:sp>
      <p:pic>
        <p:nvPicPr>
          <p:cNvPr id="9" name="Picture 8" descr="USF_Cov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19" y="4466818"/>
            <a:ext cx="2913381" cy="349463"/>
          </a:xfrm>
          <a:prstGeom prst="rect">
            <a:avLst/>
          </a:prstGeom>
        </p:spPr>
      </p:pic>
    </p:spTree>
    <p:extLst>
      <p:ext uri="{BB962C8B-B14F-4D97-AF65-F5344CB8AC3E}">
        <p14:creationId xmlns:p14="http://schemas.microsoft.com/office/powerpoint/2010/main" val="12399192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USF_TitlePage_alt">
    <p:spTree>
      <p:nvGrpSpPr>
        <p:cNvPr id="1" name=""/>
        <p:cNvGrpSpPr/>
        <p:nvPr/>
      </p:nvGrpSpPr>
      <p:grpSpPr>
        <a:xfrm>
          <a:off x="0" y="0"/>
          <a:ext cx="0" cy="0"/>
          <a:chOff x="0" y="0"/>
          <a:chExt cx="0" cy="0"/>
        </a:xfrm>
      </p:grpSpPr>
      <p:sp>
        <p:nvSpPr>
          <p:cNvPr id="15" name="Subtitle 1"/>
          <p:cNvSpPr>
            <a:spLocks noGrp="1"/>
          </p:cNvSpPr>
          <p:nvPr>
            <p:ph type="subTitle" idx="1"/>
          </p:nvPr>
        </p:nvSpPr>
        <p:spPr>
          <a:xfrm>
            <a:off x="1371600" y="3810001"/>
            <a:ext cx="6400800" cy="380136"/>
          </a:xfrm>
        </p:spPr>
        <p:txBody>
          <a:bodyPr>
            <a:normAutofit/>
          </a:bodyPr>
          <a:lstStyle>
            <a:lvl1pPr algn="ctr">
              <a:defRPr sz="2000" i="1">
                <a:solidFill>
                  <a:srgbClr val="30BDFF"/>
                </a:solidFill>
                <a:latin typeface="Georgia"/>
                <a:cs typeface="Georgia"/>
              </a:defRPr>
            </a:lvl1pPr>
          </a:lstStyle>
          <a:p>
            <a:r>
              <a:rPr lang="en-US" smtClean="0"/>
              <a:t>Click to edit Master subtitle style</a:t>
            </a:r>
            <a:endParaRPr lang="en-US" dirty="0"/>
          </a:p>
        </p:txBody>
      </p:sp>
      <p:pic>
        <p:nvPicPr>
          <p:cNvPr id="16" name="Picture 15" descr="USF_CF_Badge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5940" y="0"/>
            <a:ext cx="1407894" cy="1227573"/>
          </a:xfrm>
          <a:prstGeom prst="rect">
            <a:avLst/>
          </a:prstGeom>
        </p:spPr>
      </p:pic>
      <p:sp>
        <p:nvSpPr>
          <p:cNvPr id="5" name="Text Placeholder 4"/>
          <p:cNvSpPr>
            <a:spLocks noGrp="1"/>
          </p:cNvSpPr>
          <p:nvPr>
            <p:ph type="body" sz="quarter" idx="12" hasCustomPrompt="1"/>
          </p:nvPr>
        </p:nvSpPr>
        <p:spPr>
          <a:xfrm>
            <a:off x="1371600" y="2989240"/>
            <a:ext cx="6400800" cy="270405"/>
          </a:xfrm>
        </p:spPr>
        <p:txBody>
          <a:bodyPr/>
          <a:lstStyle>
            <a:lvl1pPr algn="ctr">
              <a:defRPr sz="1800" b="1" baseline="0"/>
            </a:lvl1pPr>
          </a:lstStyle>
          <a:p>
            <a:pPr lvl="0"/>
            <a:r>
              <a:rPr lang="en-US" dirty="0" smtClean="0"/>
              <a:t>Date Here</a:t>
            </a:r>
            <a:endParaRPr lang="en-US" dirty="0"/>
          </a:p>
        </p:txBody>
      </p:sp>
      <p:sp>
        <p:nvSpPr>
          <p:cNvPr id="7" name="Text Placeholder 6"/>
          <p:cNvSpPr>
            <a:spLocks noGrp="1"/>
          </p:cNvSpPr>
          <p:nvPr>
            <p:ph type="body" sz="quarter" idx="13" hasCustomPrompt="1"/>
          </p:nvPr>
        </p:nvSpPr>
        <p:spPr>
          <a:xfrm>
            <a:off x="1371600" y="2404534"/>
            <a:ext cx="6400800" cy="347134"/>
          </a:xfrm>
        </p:spPr>
        <p:txBody>
          <a:bodyPr/>
          <a:lstStyle>
            <a:lvl1pPr algn="ctr">
              <a:defRPr sz="2400" b="1" baseline="0">
                <a:solidFill>
                  <a:srgbClr val="30BDFF"/>
                </a:solidFill>
                <a:latin typeface="Georgia"/>
                <a:cs typeface="Georgia"/>
              </a:defRPr>
            </a:lvl1pPr>
            <a:lvl2pPr algn="ctr">
              <a:defRPr sz="2400" b="1">
                <a:solidFill>
                  <a:srgbClr val="30BDFF"/>
                </a:solidFill>
                <a:latin typeface="Georgia"/>
                <a:cs typeface="Georgia"/>
              </a:defRPr>
            </a:lvl2pPr>
            <a:lvl3pPr algn="ctr">
              <a:defRPr sz="2400" b="1">
                <a:solidFill>
                  <a:srgbClr val="30BDFF"/>
                </a:solidFill>
                <a:latin typeface="Georgia"/>
                <a:cs typeface="Georgia"/>
              </a:defRPr>
            </a:lvl3pPr>
            <a:lvl4pPr algn="ctr">
              <a:defRPr sz="2400" b="1">
                <a:solidFill>
                  <a:srgbClr val="30BDFF"/>
                </a:solidFill>
                <a:latin typeface="Georgia"/>
                <a:cs typeface="Georgia"/>
              </a:defRPr>
            </a:lvl4pPr>
            <a:lvl5pPr algn="ctr">
              <a:defRPr sz="2400" b="1">
                <a:solidFill>
                  <a:srgbClr val="30BDFF"/>
                </a:solidFill>
                <a:latin typeface="Georgia"/>
                <a:cs typeface="Georgia"/>
              </a:defRPr>
            </a:lvl5pPr>
          </a:lstStyle>
          <a:p>
            <a:pPr lvl="0"/>
            <a:r>
              <a:rPr lang="en-US" dirty="0" smtClean="0"/>
              <a:t>Subtitle Here</a:t>
            </a:r>
            <a:endParaRPr lang="en-US" dirty="0"/>
          </a:p>
        </p:txBody>
      </p:sp>
      <p:sp>
        <p:nvSpPr>
          <p:cNvPr id="13" name="Title Placeholder 3"/>
          <p:cNvSpPr>
            <a:spLocks noGrp="1"/>
          </p:cNvSpPr>
          <p:nvPr>
            <p:ph type="title" hasCustomPrompt="1"/>
          </p:nvPr>
        </p:nvSpPr>
        <p:spPr>
          <a:xfrm>
            <a:off x="388621" y="1192944"/>
            <a:ext cx="8386749" cy="1074249"/>
          </a:xfrm>
          <a:prstGeom prst="rect">
            <a:avLst/>
          </a:prstGeom>
        </p:spPr>
        <p:txBody>
          <a:bodyPr vert="horz" lIns="0" tIns="0" rIns="0" bIns="0" rtlCol="0" anchor="b" anchorCtr="0">
            <a:noAutofit/>
          </a:bodyPr>
          <a:lstStyle>
            <a:lvl1pPr algn="ctr">
              <a:lnSpc>
                <a:spcPts val="6000"/>
              </a:lnSpc>
              <a:defRPr sz="5000">
                <a:solidFill>
                  <a:srgbClr val="7F7F7F"/>
                </a:solidFill>
              </a:defRPr>
            </a:lvl1pPr>
          </a:lstStyle>
          <a:p>
            <a:r>
              <a:rPr lang="en-US" dirty="0" smtClean="0"/>
              <a:t>Presentation Title</a:t>
            </a:r>
            <a:endParaRPr lang="en-US" dirty="0"/>
          </a:p>
        </p:txBody>
      </p:sp>
      <p:pic>
        <p:nvPicPr>
          <p:cNvPr id="9" name="Picture 8" descr="USF_CF_horizontal_CYAN_2015.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2175706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USF_SectionBreak">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1828801"/>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8765459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USF_Factoid">
    <p:spTree>
      <p:nvGrpSpPr>
        <p:cNvPr id="1" name=""/>
        <p:cNvGrpSpPr/>
        <p:nvPr/>
      </p:nvGrpSpPr>
      <p:grpSpPr>
        <a:xfrm>
          <a:off x="0" y="0"/>
          <a:ext cx="0" cy="0"/>
          <a:chOff x="0" y="0"/>
          <a:chExt cx="0" cy="0"/>
        </a:xfrm>
      </p:grpSpPr>
      <p:sp>
        <p:nvSpPr>
          <p:cNvPr id="10" name="Rectangle 9"/>
          <p:cNvSpPr/>
          <p:nvPr userDrawn="1"/>
        </p:nvSpPr>
        <p:spPr>
          <a:xfrm flipH="1">
            <a:off x="-3" y="0"/>
            <a:ext cx="9144002" cy="5143500"/>
          </a:xfrm>
          <a:prstGeom prst="rect">
            <a:avLst/>
          </a:prstGeom>
          <a:gradFill flip="none" rotWithShape="1">
            <a:gsLst>
              <a:gs pos="14000">
                <a:srgbClr val="30BDFF">
                  <a:alpha val="92000"/>
                </a:srgbClr>
              </a:gs>
              <a:gs pos="100000">
                <a:schemeClr val="tx2">
                  <a:lumMod val="75000"/>
                  <a:alpha val="32000"/>
                </a:schemeClr>
              </a:gs>
            </a:gsLst>
            <a:lin ang="1404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sp>
        <p:nvSpPr>
          <p:cNvPr id="8" name="Picture Placeholder 1"/>
          <p:cNvSpPr>
            <a:spLocks noGrp="1"/>
          </p:cNvSpPr>
          <p:nvPr>
            <p:ph type="pic" sz="quarter" idx="13"/>
          </p:nvPr>
        </p:nvSpPr>
        <p:spPr>
          <a:xfrm>
            <a:off x="0" y="0"/>
            <a:ext cx="9144000" cy="5143500"/>
          </a:xfrm>
        </p:spPr>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3835399"/>
          </a:xfrm>
          <a:prstGeom prst="rect">
            <a:avLst/>
          </a:prstGeom>
        </p:spPr>
        <p:txBody>
          <a:bodyPr vert="horz" lIns="0" tIns="0" rIns="0" bIns="0" rtlCol="0" anchor="b" anchorCtr="0">
            <a:noAutofit/>
          </a:bodyPr>
          <a:lstStyle>
            <a:lvl1pPr>
              <a:lnSpc>
                <a:spcPts val="2800"/>
              </a:lnSpc>
              <a:defRPr sz="2800" cap="all">
                <a:solidFill>
                  <a:schemeClr val="bg1"/>
                </a:solidFill>
              </a:defRPr>
            </a:lvl1pPr>
          </a:lstStyle>
          <a:p>
            <a:r>
              <a:rPr lang="en-US" dirty="0" smtClean="0"/>
              <a:t>Some interesting </a:t>
            </a:r>
            <a:br>
              <a:rPr lang="en-US" dirty="0" smtClean="0"/>
            </a:br>
            <a:r>
              <a:rPr lang="en-US" dirty="0" smtClean="0"/>
              <a:t>UNICEF Factoid </a:t>
            </a:r>
            <a:br>
              <a:rPr lang="en-US" dirty="0" smtClean="0"/>
            </a:br>
            <a:r>
              <a:rPr lang="en-US" dirty="0" smtClean="0"/>
              <a:t>can go here</a:t>
            </a:r>
            <a:endParaRPr lang="en-US" dirty="0"/>
          </a:p>
        </p:txBody>
      </p:sp>
      <p:sp>
        <p:nvSpPr>
          <p:cNvPr id="3" name="Text Placeholder 2"/>
          <p:cNvSpPr>
            <a:spLocks noGrp="1"/>
          </p:cNvSpPr>
          <p:nvPr>
            <p:ph type="body" sz="quarter" idx="10" hasCustomPrompt="1"/>
          </p:nvPr>
        </p:nvSpPr>
        <p:spPr>
          <a:xfrm>
            <a:off x="363220" y="2311400"/>
            <a:ext cx="1536700" cy="1130300"/>
          </a:xfrm>
        </p:spPr>
        <p:txBody>
          <a:bodyPr anchor="b" anchorCtr="0"/>
          <a:lstStyle>
            <a:lvl1pPr>
              <a:lnSpc>
                <a:spcPts val="6000"/>
              </a:lnSpc>
              <a:defRPr sz="6000" b="1">
                <a:solidFill>
                  <a:schemeClr val="bg1"/>
                </a:solidFill>
              </a:defRPr>
            </a:lvl1pPr>
          </a:lstStyle>
          <a:p>
            <a:pPr lvl="0"/>
            <a:r>
              <a:rPr lang="en-US" dirty="0" smtClean="0"/>
              <a:t>90%</a:t>
            </a:r>
            <a:endParaRPr lang="en-US" dirty="0"/>
          </a:p>
        </p:txBody>
      </p:sp>
      <p:sp>
        <p:nvSpPr>
          <p:cNvPr id="12" name="Footer Placeholder 2"/>
          <p:cNvSpPr>
            <a:spLocks noGrp="1"/>
          </p:cNvSpPr>
          <p:nvPr>
            <p:ph type="ftr" sz="quarter" idx="14"/>
          </p:nvPr>
        </p:nvSpPr>
        <p:spPr>
          <a:xfrm>
            <a:off x="5457683" y="4602591"/>
            <a:ext cx="2895600" cy="273844"/>
          </a:xfrm>
        </p:spPr>
        <p:txBody>
          <a:bodyPr/>
          <a:lstStyle>
            <a:lvl1pPr>
              <a:defRPr>
                <a:solidFill>
                  <a:srgbClr val="FFFFFF"/>
                </a:solidFill>
              </a:defRPr>
            </a:lvl1pPr>
          </a:lstStyle>
          <a:p>
            <a:r>
              <a:rPr lang="en-US" smtClean="0"/>
              <a:t>TITLE OF PRESENTATION</a:t>
            </a:r>
            <a:endParaRPr lang="en-US" dirty="0"/>
          </a:p>
        </p:txBody>
      </p:sp>
      <p:sp>
        <p:nvSpPr>
          <p:cNvPr id="13" name="Slide Number Placeholder 3"/>
          <p:cNvSpPr>
            <a:spLocks noGrp="1"/>
          </p:cNvSpPr>
          <p:nvPr>
            <p:ph type="sldNum" sz="quarter" idx="11"/>
          </p:nvPr>
        </p:nvSpPr>
        <p:spPr>
          <a:xfrm>
            <a:off x="8301931" y="4599603"/>
            <a:ext cx="527591" cy="273844"/>
          </a:xfrm>
        </p:spPr>
        <p:txBody>
          <a:bodyPr/>
          <a:lstStyle>
            <a:lvl1pPr>
              <a:defRPr>
                <a:solidFill>
                  <a:srgbClr val="FFFFF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6804305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USF_TextSan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
          </p:nvPr>
        </p:nvSpPr>
        <p:spPr>
          <a:xfrm>
            <a:off x="388621" y="853255"/>
            <a:ext cx="8386749" cy="3442072"/>
          </a:xfrm>
          <a:prstGeom prst="rect">
            <a:avLst/>
          </a:prstGeom>
        </p:spPr>
        <p:txBody>
          <a:bodyPr>
            <a:normAutofit/>
          </a:bodyPr>
          <a:lstStyle>
            <a:lvl1pPr>
              <a:lnSpc>
                <a:spcPts val="1800"/>
              </a:lnSpc>
              <a:spcBef>
                <a:spcPts val="0"/>
              </a:spcBef>
              <a:spcAft>
                <a:spcPts val="0"/>
              </a:spcAft>
              <a:defRPr sz="1200">
                <a:solidFill>
                  <a:schemeClr val="tx1">
                    <a:lumMod val="50000"/>
                    <a:lumOff val="50000"/>
                  </a:schemeClr>
                </a:solidFill>
                <a:latin typeface="Arial"/>
                <a:cs typeface="Arial"/>
              </a:defRPr>
            </a:lvl1pPr>
            <a:lvl2pPr>
              <a:lnSpc>
                <a:spcPts val="1800"/>
              </a:lnSpc>
              <a:spcBef>
                <a:spcPts val="0"/>
              </a:spcBef>
              <a:spcAft>
                <a:spcPts val="0"/>
              </a:spcAft>
              <a:defRPr sz="1200">
                <a:solidFill>
                  <a:schemeClr val="tx1">
                    <a:lumMod val="50000"/>
                    <a:lumOff val="50000"/>
                  </a:schemeClr>
                </a:solidFill>
                <a:latin typeface="Arial"/>
                <a:cs typeface="Arial"/>
              </a:defRPr>
            </a:lvl2pPr>
            <a:lvl3pPr>
              <a:lnSpc>
                <a:spcPts val="1800"/>
              </a:lnSpc>
              <a:spcBef>
                <a:spcPts val="0"/>
              </a:spcBef>
              <a:spcAft>
                <a:spcPts val="0"/>
              </a:spcAft>
              <a:defRPr sz="1200">
                <a:solidFill>
                  <a:schemeClr val="tx1">
                    <a:lumMod val="50000"/>
                    <a:lumOff val="50000"/>
                  </a:schemeClr>
                </a:solidFill>
                <a:latin typeface="Arial"/>
                <a:cs typeface="Arial"/>
              </a:defRPr>
            </a:lvl3pPr>
            <a:lvl4pPr>
              <a:lnSpc>
                <a:spcPts val="1800"/>
              </a:lnSpc>
              <a:spcBef>
                <a:spcPts val="0"/>
              </a:spcBef>
              <a:spcAft>
                <a:spcPts val="0"/>
              </a:spcAft>
              <a:defRPr sz="1200">
                <a:solidFill>
                  <a:schemeClr val="tx1">
                    <a:lumMod val="50000"/>
                    <a:lumOff val="50000"/>
                  </a:schemeClr>
                </a:solidFill>
                <a:latin typeface="Arial"/>
                <a:cs typeface="Arial"/>
              </a:defRPr>
            </a:lvl4pPr>
            <a:lvl5pPr>
              <a:lnSpc>
                <a:spcPts val="1800"/>
              </a:lnSpc>
              <a:spcBef>
                <a:spcPts val="0"/>
              </a:spcBef>
              <a:spcAft>
                <a:spcPts val="0"/>
              </a:spcAft>
              <a:defRPr sz="1200">
                <a:solidFill>
                  <a:schemeClr val="tx1">
                    <a:lumMod val="50000"/>
                    <a:lumOff val="50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4134688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USF_TextSerif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866484"/>
            <a:ext cx="8386749" cy="3434220"/>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dirty="0" smtClean="0"/>
              <a:t>Serif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5794612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USF_Text_Image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858147"/>
            <a:ext cx="4683184" cy="3527181"/>
          </a:xfrm>
          <a:prstGeom prst="rect">
            <a:avLst/>
          </a:prstGeom>
        </p:spPr>
        <p:txBody>
          <a:bodyPr>
            <a:noAutofit/>
          </a:bodyPr>
          <a:lstStyle>
            <a:lvl1pPr>
              <a:lnSpc>
                <a:spcPts val="1600"/>
              </a:lnSpc>
              <a:spcBef>
                <a:spcPts val="0"/>
              </a:spcBef>
              <a:spcAft>
                <a:spcPts val="0"/>
              </a:spcAft>
              <a:defRPr sz="1000">
                <a:solidFill>
                  <a:schemeClr val="bg2"/>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944730"/>
            <a:ext cx="3408032" cy="34405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3122056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USF_Text_Image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12783"/>
            <a:ext cx="4250637" cy="3438555"/>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6640"/>
            <a:ext cx="3830372" cy="3454064"/>
          </a:xfrm>
          <a:prstGeom prst="rect">
            <a:avLst/>
          </a:prstGeom>
        </p:spPr>
        <p:txBody>
          <a:bodyPr>
            <a:normAutofit/>
          </a:bodyPr>
          <a:lstStyle>
            <a:lvl1pPr>
              <a:lnSpc>
                <a:spcPts val="1600"/>
              </a:lnSpc>
              <a:spcBef>
                <a:spcPts val="0"/>
              </a:spcBef>
              <a:spcAft>
                <a:spcPts val="0"/>
              </a:spcAft>
              <a:defRPr sz="1200">
                <a:solidFill>
                  <a:srgbClr val="7F7F7F"/>
                </a:solidFill>
                <a:latin typeface="Arial"/>
                <a:cs typeface="Arial"/>
              </a:defRPr>
            </a:lvl1pPr>
            <a:lvl2pPr>
              <a:lnSpc>
                <a:spcPts val="1600"/>
              </a:lnSpc>
              <a:spcBef>
                <a:spcPts val="0"/>
              </a:spcBef>
              <a:spcAft>
                <a:spcPts val="0"/>
              </a:spcAft>
              <a:defRPr sz="1200">
                <a:solidFill>
                  <a:srgbClr val="7F7F7F"/>
                </a:solidFill>
                <a:latin typeface="Arial"/>
                <a:cs typeface="Arial"/>
              </a:defRPr>
            </a:lvl2pPr>
            <a:lvl3pPr>
              <a:lnSpc>
                <a:spcPts val="1600"/>
              </a:lnSpc>
              <a:spcBef>
                <a:spcPts val="0"/>
              </a:spcBef>
              <a:spcAft>
                <a:spcPts val="0"/>
              </a:spcAft>
              <a:defRPr sz="1200">
                <a:solidFill>
                  <a:srgbClr val="7F7F7F"/>
                </a:solidFill>
                <a:latin typeface="Arial"/>
                <a:cs typeface="Arial"/>
              </a:defRPr>
            </a:lvl3pPr>
            <a:lvl4pPr>
              <a:lnSpc>
                <a:spcPts val="1600"/>
              </a:lnSpc>
              <a:spcBef>
                <a:spcPts val="0"/>
              </a:spcBef>
              <a:spcAft>
                <a:spcPts val="0"/>
              </a:spcAft>
              <a:defRPr sz="1200">
                <a:solidFill>
                  <a:srgbClr val="7F7F7F"/>
                </a:solidFill>
                <a:latin typeface="Arial"/>
                <a:cs typeface="Arial"/>
              </a:defRPr>
            </a:lvl4pPr>
            <a:lvl5pPr>
              <a:lnSpc>
                <a:spcPts val="16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3024618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USF_Text_Image_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388621" y="892940"/>
            <a:ext cx="4250637" cy="34583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4944998" y="840025"/>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Arial"/>
                <a:cs typeface="Arial"/>
              </a:defRPr>
            </a:lvl1pPr>
            <a:lvl2pPr>
              <a:lnSpc>
                <a:spcPts val="1600"/>
              </a:lnSpc>
              <a:spcBef>
                <a:spcPts val="0"/>
              </a:spcBef>
              <a:spcAft>
                <a:spcPts val="0"/>
              </a:spcAft>
              <a:defRPr sz="1000">
                <a:solidFill>
                  <a:srgbClr val="7F7F7F"/>
                </a:solidFill>
                <a:latin typeface="Arial"/>
                <a:cs typeface="Arial"/>
              </a:defRPr>
            </a:lvl2pPr>
            <a:lvl3pPr>
              <a:lnSpc>
                <a:spcPts val="1600"/>
              </a:lnSpc>
              <a:spcBef>
                <a:spcPts val="0"/>
              </a:spcBef>
              <a:spcAft>
                <a:spcPts val="0"/>
              </a:spcAft>
              <a:defRPr sz="1000">
                <a:solidFill>
                  <a:srgbClr val="7F7F7F"/>
                </a:solidFill>
                <a:latin typeface="Arial"/>
                <a:cs typeface="Arial"/>
              </a:defRPr>
            </a:lvl3pPr>
            <a:lvl4pPr>
              <a:lnSpc>
                <a:spcPts val="1600"/>
              </a:lnSpc>
              <a:spcBef>
                <a:spcPts val="0"/>
              </a:spcBef>
              <a:spcAft>
                <a:spcPts val="0"/>
              </a:spcAft>
              <a:defRPr sz="1000">
                <a:solidFill>
                  <a:srgbClr val="7F7F7F"/>
                </a:solidFill>
                <a:latin typeface="Arial"/>
                <a:cs typeface="Arial"/>
              </a:defRPr>
            </a:lvl4pPr>
            <a:lvl5pPr>
              <a:lnSpc>
                <a:spcPts val="1600"/>
              </a:lnSpc>
              <a:spcBef>
                <a:spcPts val="0"/>
              </a:spcBef>
              <a:spcAft>
                <a:spcPts val="0"/>
              </a:spcAft>
              <a:defRPr sz="10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5627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SF_2-column_TextSeri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p:nvPr>
        </p:nvSpPr>
        <p:spPr>
          <a:xfrm>
            <a:off x="388620" y="853255"/>
            <a:ext cx="4067230"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4"/>
          </p:nvPr>
        </p:nvSpPr>
        <p:spPr>
          <a:xfrm>
            <a:off x="4708384" y="853255"/>
            <a:ext cx="4066986"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7816654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USF_TextSerif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06169"/>
            <a:ext cx="4250637" cy="3445169"/>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0026"/>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Georgia"/>
                <a:cs typeface="Georgia"/>
              </a:defRPr>
            </a:lvl1pPr>
            <a:lvl2pPr>
              <a:lnSpc>
                <a:spcPts val="1600"/>
              </a:lnSpc>
              <a:spcBef>
                <a:spcPts val="0"/>
              </a:spcBef>
              <a:spcAft>
                <a:spcPts val="0"/>
              </a:spcAft>
              <a:defRPr sz="1000">
                <a:solidFill>
                  <a:srgbClr val="7F7F7F"/>
                </a:solidFill>
                <a:latin typeface="Georgia"/>
                <a:cs typeface="Georgia"/>
              </a:defRPr>
            </a:lvl2pPr>
            <a:lvl3pPr>
              <a:lnSpc>
                <a:spcPts val="1600"/>
              </a:lnSpc>
              <a:spcBef>
                <a:spcPts val="0"/>
              </a:spcBef>
              <a:spcAft>
                <a:spcPts val="0"/>
              </a:spcAft>
              <a:defRPr sz="1000">
                <a:solidFill>
                  <a:srgbClr val="7F7F7F"/>
                </a:solidFill>
                <a:latin typeface="Georgia"/>
                <a:cs typeface="Georgia"/>
              </a:defRPr>
            </a:lvl3pPr>
            <a:lvl4pPr>
              <a:lnSpc>
                <a:spcPts val="1600"/>
              </a:lnSpc>
              <a:spcBef>
                <a:spcPts val="0"/>
              </a:spcBef>
              <a:spcAft>
                <a:spcPts val="0"/>
              </a:spcAft>
              <a:defRPr sz="1000">
                <a:solidFill>
                  <a:srgbClr val="7F7F7F"/>
                </a:solidFill>
                <a:latin typeface="Georgia"/>
                <a:cs typeface="Georgia"/>
              </a:defRPr>
            </a:lvl4pPr>
            <a:lvl5pPr>
              <a:lnSpc>
                <a:spcPts val="1600"/>
              </a:lnSpc>
              <a:spcBef>
                <a:spcPts val="0"/>
              </a:spcBef>
              <a:spcAft>
                <a:spcPts val="0"/>
              </a:spcAft>
              <a:defRPr sz="10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6373500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USF_2-column_TextSeri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p:nvPr>
        </p:nvSpPr>
        <p:spPr>
          <a:xfrm>
            <a:off x="388620" y="853254"/>
            <a:ext cx="4067230"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4"/>
          </p:nvPr>
        </p:nvSpPr>
        <p:spPr>
          <a:xfrm>
            <a:off x="4708384" y="853254"/>
            <a:ext cx="4066986"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888497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USF_TextSans-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1214182"/>
            <a:ext cx="8386749" cy="315791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dirty="0" smtClean="0"/>
              <a:t>Sans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251219" y="1347684"/>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9" name="Text Placeholder 8"/>
          <p:cNvSpPr>
            <a:spLocks noGrp="1"/>
          </p:cNvSpPr>
          <p:nvPr>
            <p:ph type="body" sz="quarter" idx="14" hasCustomPrompt="1"/>
          </p:nvPr>
        </p:nvSpPr>
        <p:spPr>
          <a:xfrm>
            <a:off x="388938" y="841649"/>
            <a:ext cx="8386762" cy="343504"/>
          </a:xfrm>
        </p:spPr>
        <p:txBody>
          <a:bodyPr/>
          <a:lstStyle>
            <a:lvl1pPr>
              <a:defRPr sz="1800" i="1" baseline="0">
                <a:solidFill>
                  <a:srgbClr val="30BDFF"/>
                </a:solidFill>
                <a:latin typeface="Georgia"/>
                <a:cs typeface="Georgia"/>
              </a:defRPr>
            </a:lvl1pPr>
          </a:lstStyle>
          <a:p>
            <a:pPr lvl="0"/>
            <a:r>
              <a:rPr lang="en-US" dirty="0" smtClean="0"/>
              <a:t>Sample Subtitle or A-head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5162595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USF_Text_Image_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chorCtr="0">
            <a:normAutofit/>
          </a:bodyPr>
          <a:lstStyle>
            <a:lvl1pPr>
              <a:lnSpc>
                <a:spcPts val="2800"/>
              </a:lnSpc>
              <a:defRPr sz="2800"/>
            </a:lvl1pPr>
          </a:lstStyle>
          <a:p>
            <a:r>
              <a:rPr lang="en-US" dirty="0" smtClean="0"/>
              <a:t>SAMPLE SMALLER B-HEAD</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1193934"/>
            <a:ext cx="4683184" cy="3148916"/>
          </a:xfrm>
          <a:prstGeom prst="rect">
            <a:avLst/>
          </a:prstGeom>
        </p:spPr>
        <p:txBody>
          <a:bodyPr>
            <a:noAutofit/>
          </a:bodyPr>
          <a:lstStyle>
            <a:lvl1pPr>
              <a:lnSpc>
                <a:spcPts val="1600"/>
              </a:lnSpc>
              <a:spcBef>
                <a:spcPts val="0"/>
              </a:spcBef>
              <a:spcAft>
                <a:spcPts val="0"/>
              </a:spcAft>
              <a:defRPr sz="1000">
                <a:solidFill>
                  <a:schemeClr val="bg1">
                    <a:lumMod val="50000"/>
                  </a:schemeClr>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892940"/>
            <a:ext cx="3408032" cy="3449910"/>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6"/>
          <p:cNvSpPr>
            <a:spLocks noGrp="1"/>
          </p:cNvSpPr>
          <p:nvPr>
            <p:ph type="body" sz="quarter" idx="17" hasCustomPrompt="1"/>
          </p:nvPr>
        </p:nvSpPr>
        <p:spPr>
          <a:xfrm>
            <a:off x="388938" y="845743"/>
            <a:ext cx="4683125" cy="284095"/>
          </a:xfrm>
        </p:spPr>
        <p:txBody>
          <a:bodyPr anchor="b" anchorCtr="0"/>
          <a:lstStyle>
            <a:lvl1pPr>
              <a:defRPr sz="1600" b="1">
                <a:solidFill>
                  <a:srgbClr val="30BDFF"/>
                </a:solidFill>
                <a:latin typeface="Georgia"/>
                <a:cs typeface="Georgia"/>
              </a:defRPr>
            </a:lvl1pPr>
            <a:lvl2pPr>
              <a:defRPr sz="1400" b="1">
                <a:solidFill>
                  <a:schemeClr val="tx2"/>
                </a:solidFill>
                <a:latin typeface="Georgia"/>
                <a:cs typeface="Georgia"/>
              </a:defRPr>
            </a:lvl2pPr>
            <a:lvl3pPr>
              <a:defRPr sz="1400" b="1">
                <a:solidFill>
                  <a:schemeClr val="tx2"/>
                </a:solidFill>
                <a:latin typeface="Georgia"/>
                <a:cs typeface="Georgia"/>
              </a:defRPr>
            </a:lvl3pPr>
            <a:lvl4pPr>
              <a:defRPr sz="1400" b="1">
                <a:solidFill>
                  <a:schemeClr val="tx2"/>
                </a:solidFill>
                <a:latin typeface="Georgia"/>
                <a:cs typeface="Georgia"/>
              </a:defRPr>
            </a:lvl4pPr>
            <a:lvl5pPr>
              <a:defRPr sz="1400" b="1">
                <a:solidFill>
                  <a:schemeClr val="tx2"/>
                </a:solidFill>
                <a:latin typeface="Georgia"/>
                <a:cs typeface="Georgia"/>
              </a:defRPr>
            </a:lvl5pPr>
          </a:lstStyle>
          <a:p>
            <a:pPr lvl="0"/>
            <a:r>
              <a:rPr lang="en-US" dirty="0" smtClean="0"/>
              <a:t>Sample C-Head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0991484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USF_TextSerif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
        <p:nvSpPr>
          <p:cNvPr id="12" name="Text Placeholder 10"/>
          <p:cNvSpPr>
            <a:spLocks noGrp="1"/>
          </p:cNvSpPr>
          <p:nvPr>
            <p:ph type="body" sz="quarter" idx="13"/>
          </p:nvPr>
        </p:nvSpPr>
        <p:spPr>
          <a:xfrm>
            <a:off x="388620" y="1477197"/>
            <a:ext cx="8386749" cy="2888288"/>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4352450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USF_TextSans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
        <p:nvSpPr>
          <p:cNvPr id="10" name="Text Placeholder 10"/>
          <p:cNvSpPr>
            <a:spLocks noGrp="1"/>
          </p:cNvSpPr>
          <p:nvPr>
            <p:ph type="body" sz="quarter" idx="13"/>
          </p:nvPr>
        </p:nvSpPr>
        <p:spPr>
          <a:xfrm>
            <a:off x="388620" y="1488234"/>
            <a:ext cx="8386749" cy="291693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Tree>
    <p:extLst>
      <p:ext uri="{BB962C8B-B14F-4D97-AF65-F5344CB8AC3E}">
        <p14:creationId xmlns:p14="http://schemas.microsoft.com/office/powerpoint/2010/main" val="37484582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USF_Chart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59868"/>
            <a:ext cx="8386748" cy="3482981"/>
          </a:xfrm>
          <a:prstGeom prst="rect">
            <a:avLst/>
          </a:prstGeom>
        </p:spPr>
        <p:txBody>
          <a:bodyPr/>
          <a:lstStyle/>
          <a:p>
            <a:r>
              <a:rPr lang="en-US" smtClean="0"/>
              <a:t>Click icon to add chart</a:t>
            </a:r>
            <a:endParaRPr lang="en-US"/>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3396786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USF_Chart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46639"/>
            <a:ext cx="6117056" cy="3496210"/>
          </a:xfrm>
          <a:prstGeom prst="rect">
            <a:avLst/>
          </a:prstGeom>
        </p:spPr>
        <p:txBody>
          <a:bodyPr/>
          <a:lstStyle/>
          <a:p>
            <a:r>
              <a:rPr lang="en-US" smtClean="0"/>
              <a:t>Click icon to add chart</a:t>
            </a:r>
            <a:endParaRPr lang="en-US" dirty="0"/>
          </a:p>
        </p:txBody>
      </p:sp>
      <p:sp>
        <p:nvSpPr>
          <p:cNvPr id="12" name="Text Placeholder 2"/>
          <p:cNvSpPr>
            <a:spLocks noGrp="1"/>
          </p:cNvSpPr>
          <p:nvPr>
            <p:ph type="body" sz="quarter" idx="14"/>
          </p:nvPr>
        </p:nvSpPr>
        <p:spPr>
          <a:xfrm>
            <a:off x="6677025" y="846639"/>
            <a:ext cx="2098345" cy="3496211"/>
          </a:xfrm>
          <a:prstGeom prst="rect">
            <a:avLst/>
          </a:prstGeom>
        </p:spPr>
        <p:txBody>
          <a:bodyPr>
            <a:noAutofit/>
          </a:bodyPr>
          <a:lstStyle>
            <a:lvl1pPr>
              <a:spcBef>
                <a:spcPts val="0"/>
              </a:spcBef>
              <a:spcAft>
                <a:spcPts val="0"/>
              </a:spcAft>
              <a:defRPr sz="1000"/>
            </a:lvl1pPr>
            <a:lvl2pPr>
              <a:spcBef>
                <a:spcPts val="0"/>
              </a:spcBef>
              <a:spcAft>
                <a:spcPts val="0"/>
              </a:spcAft>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3972433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US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13" name="Picture 12" descr="unicef logo cyan.eps"/>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398293" y="1719180"/>
            <a:ext cx="6347414" cy="1522084"/>
          </a:xfrm>
          <a:prstGeom prst="rect">
            <a:avLst/>
          </a:prstGeom>
        </p:spPr>
      </p:pic>
    </p:spTree>
    <p:extLst>
      <p:ext uri="{BB962C8B-B14F-4D97-AF65-F5344CB8AC3E}">
        <p14:creationId xmlns:p14="http://schemas.microsoft.com/office/powerpoint/2010/main" val="20191554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USF_C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3" name="Picture 2" descr="USF15_CFLogoStacked_White100%.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4028" y="890682"/>
            <a:ext cx="4976372" cy="3087194"/>
          </a:xfrm>
          <a:prstGeom prst="rect">
            <a:avLst/>
          </a:prstGeom>
        </p:spPr>
      </p:pic>
    </p:spTree>
    <p:extLst>
      <p:ext uri="{BB962C8B-B14F-4D97-AF65-F5344CB8AC3E}">
        <p14:creationId xmlns:p14="http://schemas.microsoft.com/office/powerpoint/2010/main" val="2456019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SF_TextSans-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2" y="1214183"/>
            <a:ext cx="8386749" cy="315791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dirty="0" smtClean="0"/>
              <a:t>Sans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251220" y="1347684"/>
            <a:ext cx="184731" cy="369332"/>
          </a:xfrm>
          <a:prstGeom prst="rect">
            <a:avLst/>
          </a:prstGeom>
          <a:noFill/>
        </p:spPr>
        <p:txBody>
          <a:bodyPr wrap="none" rtlCol="0">
            <a:spAutoFit/>
          </a:bodyPr>
          <a:lstStyle/>
          <a:p>
            <a:pPr defTabSz="457200"/>
            <a:endParaRPr lang="en-US" dirty="0">
              <a:solidFill>
                <a:prstClr val="black"/>
              </a:solidFill>
            </a:endParaRPr>
          </a:p>
        </p:txBody>
      </p:sp>
      <p:sp>
        <p:nvSpPr>
          <p:cNvPr id="9" name="Text Placeholder 8"/>
          <p:cNvSpPr>
            <a:spLocks noGrp="1"/>
          </p:cNvSpPr>
          <p:nvPr>
            <p:ph type="body" sz="quarter" idx="14" hasCustomPrompt="1"/>
          </p:nvPr>
        </p:nvSpPr>
        <p:spPr>
          <a:xfrm>
            <a:off x="388938" y="841650"/>
            <a:ext cx="8386762" cy="343504"/>
          </a:xfrm>
        </p:spPr>
        <p:txBody>
          <a:bodyPr/>
          <a:lstStyle>
            <a:lvl1pPr>
              <a:defRPr sz="1800" i="1" baseline="0">
                <a:solidFill>
                  <a:srgbClr val="30BDFF"/>
                </a:solidFill>
                <a:latin typeface="Georgia"/>
                <a:cs typeface="Georgia"/>
              </a:defRPr>
            </a:lvl1pPr>
          </a:lstStyle>
          <a:p>
            <a:pPr lvl="0"/>
            <a:r>
              <a:rPr lang="en-US" dirty="0" smtClean="0"/>
              <a:t>Sample Subtitle or A-head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3083239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TITLE OF PRESENTATION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271663" y="4529744"/>
            <a:ext cx="2044262" cy="400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Picture Placeholder 6"/>
          <p:cNvSpPr>
            <a:spLocks noGrp="1"/>
          </p:cNvSpPr>
          <p:nvPr>
            <p:ph type="pic" sz="quarter" idx="13"/>
          </p:nvPr>
        </p:nvSpPr>
        <p:spPr>
          <a:xfrm>
            <a:off x="0" y="0"/>
            <a:ext cx="9144000" cy="5143500"/>
          </a:xfrm>
        </p:spPr>
        <p:txBody>
          <a:bodyPr/>
          <a:lstStyle/>
          <a:p>
            <a:endParaRPr lang="en-US"/>
          </a:p>
        </p:txBody>
      </p:sp>
    </p:spTree>
    <p:extLst>
      <p:ext uri="{BB962C8B-B14F-4D97-AF65-F5344CB8AC3E}">
        <p14:creationId xmlns:p14="http://schemas.microsoft.com/office/powerpoint/2010/main" val="14690486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USF_TitlePage">
    <p:spTree>
      <p:nvGrpSpPr>
        <p:cNvPr id="1" name=""/>
        <p:cNvGrpSpPr/>
        <p:nvPr/>
      </p:nvGrpSpPr>
      <p:grpSpPr>
        <a:xfrm>
          <a:off x="0" y="0"/>
          <a:ext cx="0" cy="0"/>
          <a:chOff x="0" y="0"/>
          <a:chExt cx="0" cy="0"/>
        </a:xfrm>
      </p:grpSpPr>
      <p:sp>
        <p:nvSpPr>
          <p:cNvPr id="3" name="SmartArt Placeholder 2"/>
          <p:cNvSpPr>
            <a:spLocks noGrp="1"/>
          </p:cNvSpPr>
          <p:nvPr>
            <p:ph type="dgm" sz="quarter" idx="11" hasCustomPrompt="1"/>
          </p:nvPr>
        </p:nvSpPr>
        <p:spPr>
          <a:xfrm>
            <a:off x="-3175" y="0"/>
            <a:ext cx="9147175" cy="5143500"/>
          </a:xfrm>
          <a:gradFill flip="none" rotWithShape="1">
            <a:gsLst>
              <a:gs pos="0">
                <a:srgbClr val="30BDFF">
                  <a:alpha val="64000"/>
                </a:srgbClr>
              </a:gs>
              <a:gs pos="100000">
                <a:srgbClr val="214F9B">
                  <a:alpha val="99000"/>
                </a:srgbClr>
              </a:gs>
            </a:gsLst>
            <a:lin ang="3780000" scaled="0"/>
            <a:tileRect/>
          </a:gradFill>
        </p:spPr>
        <p:txBody>
          <a:bodyPr/>
          <a:lstStyle>
            <a:lvl1pPr>
              <a:defRPr baseline="0"/>
            </a:lvl1pPr>
          </a:lstStyle>
          <a:p>
            <a:r>
              <a:rPr lang="en-US" dirty="0" smtClean="0"/>
              <a:t> </a:t>
            </a:r>
            <a:endParaRPr lang="en-US" dirty="0"/>
          </a:p>
        </p:txBody>
      </p:sp>
      <p:sp>
        <p:nvSpPr>
          <p:cNvPr id="6" name="Picture Placeholder 2"/>
          <p:cNvSpPr>
            <a:spLocks noGrp="1"/>
          </p:cNvSpPr>
          <p:nvPr>
            <p:ph type="pic" sz="quarter" idx="10" hasCustomPrompt="1"/>
          </p:nvPr>
        </p:nvSpPr>
        <p:spPr>
          <a:xfrm>
            <a:off x="-3175" y="0"/>
            <a:ext cx="9147175" cy="5143500"/>
          </a:xfrm>
        </p:spPr>
        <p:txBody>
          <a:bodyPr lIns="914400"/>
          <a:lstStyle>
            <a:lvl1pPr marL="0" marR="0" indent="0" algn="l" defTabSz="457200" rtl="0" eaLnBrk="1" fontAlgn="auto" latinLnBrk="0" hangingPunct="1">
              <a:lnSpc>
                <a:spcPts val="1800"/>
              </a:lnSpc>
              <a:spcBef>
                <a:spcPts val="0"/>
              </a:spcBef>
              <a:spcAft>
                <a:spcPts val="0"/>
              </a:spcAft>
              <a:buClrTx/>
              <a:buSzTx/>
              <a:buFont typeface="Arial"/>
              <a:buNone/>
              <a:tabLst/>
              <a:defRPr sz="800">
                <a:solidFill>
                  <a:srgbClr val="FF0000"/>
                </a:solidFill>
              </a:defRPr>
            </a:lvl1pPr>
          </a:lstStyle>
          <a:p>
            <a:r>
              <a:rPr lang="en-US" dirty="0" smtClean="0"/>
              <a:t>A photo can go in background either behind this tinted blue, or on its own (drag picture to placeholder or click icon to add image. Arrange photo image to back layer.)</a:t>
            </a:r>
          </a:p>
        </p:txBody>
      </p:sp>
      <p:sp>
        <p:nvSpPr>
          <p:cNvPr id="8" name="Title Placeholder 3"/>
          <p:cNvSpPr>
            <a:spLocks noGrp="1"/>
          </p:cNvSpPr>
          <p:nvPr>
            <p:ph type="title" hasCustomPrompt="1"/>
          </p:nvPr>
        </p:nvSpPr>
        <p:spPr>
          <a:xfrm>
            <a:off x="334861" y="1769532"/>
            <a:ext cx="8386749" cy="1725003"/>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Presentation Title</a:t>
            </a:r>
            <a:endParaRPr lang="en-US" dirty="0"/>
          </a:p>
        </p:txBody>
      </p:sp>
      <p:sp>
        <p:nvSpPr>
          <p:cNvPr id="4" name="Text Placeholder 3"/>
          <p:cNvSpPr>
            <a:spLocks noGrp="1"/>
          </p:cNvSpPr>
          <p:nvPr>
            <p:ph type="body" sz="quarter" idx="12" hasCustomPrompt="1"/>
          </p:nvPr>
        </p:nvSpPr>
        <p:spPr>
          <a:xfrm>
            <a:off x="388938" y="3687773"/>
            <a:ext cx="8386762" cy="490498"/>
          </a:xfrm>
        </p:spPr>
        <p:txBody>
          <a:bodyPr/>
          <a:lstStyle>
            <a:lvl1pPr marL="0" marR="0" indent="0" algn="l" defTabSz="457200" rtl="0" eaLnBrk="1" fontAlgn="auto" latinLnBrk="0" hangingPunct="1">
              <a:lnSpc>
                <a:spcPts val="1600"/>
              </a:lnSpc>
              <a:spcBef>
                <a:spcPct val="20000"/>
              </a:spcBef>
              <a:spcAft>
                <a:spcPts val="0"/>
              </a:spcAft>
              <a:buClrTx/>
              <a:buSzTx/>
              <a:buFont typeface="Arial"/>
              <a:buNone/>
              <a:tabLst/>
              <a:defRPr sz="1800" b="1">
                <a:solidFill>
                  <a:schemeClr val="bg1"/>
                </a:solidFill>
              </a:defRPr>
            </a:lvl1p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add Subhead Text and/or Date</a:t>
            </a:r>
          </a:p>
        </p:txBody>
      </p:sp>
      <p:pic>
        <p:nvPicPr>
          <p:cNvPr id="9" name="Picture 8" descr="USF_Cov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19" y="4466818"/>
            <a:ext cx="2913381" cy="349463"/>
          </a:xfrm>
          <a:prstGeom prst="rect">
            <a:avLst/>
          </a:prstGeom>
        </p:spPr>
      </p:pic>
    </p:spTree>
    <p:extLst>
      <p:ext uri="{BB962C8B-B14F-4D97-AF65-F5344CB8AC3E}">
        <p14:creationId xmlns:p14="http://schemas.microsoft.com/office/powerpoint/2010/main" val="6980124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USF_TitlePage_alt">
    <p:spTree>
      <p:nvGrpSpPr>
        <p:cNvPr id="1" name=""/>
        <p:cNvGrpSpPr/>
        <p:nvPr/>
      </p:nvGrpSpPr>
      <p:grpSpPr>
        <a:xfrm>
          <a:off x="0" y="0"/>
          <a:ext cx="0" cy="0"/>
          <a:chOff x="0" y="0"/>
          <a:chExt cx="0" cy="0"/>
        </a:xfrm>
      </p:grpSpPr>
      <p:sp>
        <p:nvSpPr>
          <p:cNvPr id="15" name="Subtitle 1"/>
          <p:cNvSpPr>
            <a:spLocks noGrp="1"/>
          </p:cNvSpPr>
          <p:nvPr>
            <p:ph type="subTitle" idx="1"/>
          </p:nvPr>
        </p:nvSpPr>
        <p:spPr>
          <a:xfrm>
            <a:off x="1371600" y="3810001"/>
            <a:ext cx="6400800" cy="380136"/>
          </a:xfrm>
        </p:spPr>
        <p:txBody>
          <a:bodyPr>
            <a:normAutofit/>
          </a:bodyPr>
          <a:lstStyle>
            <a:lvl1pPr algn="ctr">
              <a:defRPr sz="2000" i="1">
                <a:solidFill>
                  <a:srgbClr val="30BDFF"/>
                </a:solidFill>
                <a:latin typeface="Georgia"/>
                <a:cs typeface="Georgia"/>
              </a:defRPr>
            </a:lvl1pPr>
          </a:lstStyle>
          <a:p>
            <a:r>
              <a:rPr lang="en-US" smtClean="0"/>
              <a:t>Click to edit Master subtitle style</a:t>
            </a:r>
            <a:endParaRPr lang="en-US" dirty="0"/>
          </a:p>
        </p:txBody>
      </p:sp>
      <p:pic>
        <p:nvPicPr>
          <p:cNvPr id="16" name="Picture 15" descr="USF_CF_Badge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5940" y="0"/>
            <a:ext cx="1407894" cy="1227573"/>
          </a:xfrm>
          <a:prstGeom prst="rect">
            <a:avLst/>
          </a:prstGeom>
        </p:spPr>
      </p:pic>
      <p:sp>
        <p:nvSpPr>
          <p:cNvPr id="5" name="Text Placeholder 4"/>
          <p:cNvSpPr>
            <a:spLocks noGrp="1"/>
          </p:cNvSpPr>
          <p:nvPr>
            <p:ph type="body" sz="quarter" idx="12" hasCustomPrompt="1"/>
          </p:nvPr>
        </p:nvSpPr>
        <p:spPr>
          <a:xfrm>
            <a:off x="1371600" y="2989240"/>
            <a:ext cx="6400800" cy="270405"/>
          </a:xfrm>
        </p:spPr>
        <p:txBody>
          <a:bodyPr/>
          <a:lstStyle>
            <a:lvl1pPr algn="ctr">
              <a:defRPr sz="1800" b="1" baseline="0"/>
            </a:lvl1pPr>
          </a:lstStyle>
          <a:p>
            <a:pPr lvl="0"/>
            <a:r>
              <a:rPr lang="en-US" dirty="0" smtClean="0"/>
              <a:t>Date Here</a:t>
            </a:r>
            <a:endParaRPr lang="en-US" dirty="0"/>
          </a:p>
        </p:txBody>
      </p:sp>
      <p:sp>
        <p:nvSpPr>
          <p:cNvPr id="7" name="Text Placeholder 6"/>
          <p:cNvSpPr>
            <a:spLocks noGrp="1"/>
          </p:cNvSpPr>
          <p:nvPr>
            <p:ph type="body" sz="quarter" idx="13" hasCustomPrompt="1"/>
          </p:nvPr>
        </p:nvSpPr>
        <p:spPr>
          <a:xfrm>
            <a:off x="1371600" y="2404534"/>
            <a:ext cx="6400800" cy="347134"/>
          </a:xfrm>
        </p:spPr>
        <p:txBody>
          <a:bodyPr/>
          <a:lstStyle>
            <a:lvl1pPr algn="ctr">
              <a:defRPr sz="2400" b="1" baseline="0">
                <a:solidFill>
                  <a:srgbClr val="30BDFF"/>
                </a:solidFill>
                <a:latin typeface="Georgia"/>
                <a:cs typeface="Georgia"/>
              </a:defRPr>
            </a:lvl1pPr>
            <a:lvl2pPr algn="ctr">
              <a:defRPr sz="2400" b="1">
                <a:solidFill>
                  <a:srgbClr val="30BDFF"/>
                </a:solidFill>
                <a:latin typeface="Georgia"/>
                <a:cs typeface="Georgia"/>
              </a:defRPr>
            </a:lvl2pPr>
            <a:lvl3pPr algn="ctr">
              <a:defRPr sz="2400" b="1">
                <a:solidFill>
                  <a:srgbClr val="30BDFF"/>
                </a:solidFill>
                <a:latin typeface="Georgia"/>
                <a:cs typeface="Georgia"/>
              </a:defRPr>
            </a:lvl3pPr>
            <a:lvl4pPr algn="ctr">
              <a:defRPr sz="2400" b="1">
                <a:solidFill>
                  <a:srgbClr val="30BDFF"/>
                </a:solidFill>
                <a:latin typeface="Georgia"/>
                <a:cs typeface="Georgia"/>
              </a:defRPr>
            </a:lvl4pPr>
            <a:lvl5pPr algn="ctr">
              <a:defRPr sz="2400" b="1">
                <a:solidFill>
                  <a:srgbClr val="30BDFF"/>
                </a:solidFill>
                <a:latin typeface="Georgia"/>
                <a:cs typeface="Georgia"/>
              </a:defRPr>
            </a:lvl5pPr>
          </a:lstStyle>
          <a:p>
            <a:pPr lvl="0"/>
            <a:r>
              <a:rPr lang="en-US" dirty="0" smtClean="0"/>
              <a:t>Subtitle Here</a:t>
            </a:r>
            <a:endParaRPr lang="en-US" dirty="0"/>
          </a:p>
        </p:txBody>
      </p:sp>
      <p:sp>
        <p:nvSpPr>
          <p:cNvPr id="13" name="Title Placeholder 3"/>
          <p:cNvSpPr>
            <a:spLocks noGrp="1"/>
          </p:cNvSpPr>
          <p:nvPr>
            <p:ph type="title" hasCustomPrompt="1"/>
          </p:nvPr>
        </p:nvSpPr>
        <p:spPr>
          <a:xfrm>
            <a:off x="388621" y="1192944"/>
            <a:ext cx="8386749" cy="1074249"/>
          </a:xfrm>
          <a:prstGeom prst="rect">
            <a:avLst/>
          </a:prstGeom>
        </p:spPr>
        <p:txBody>
          <a:bodyPr vert="horz" lIns="0" tIns="0" rIns="0" bIns="0" rtlCol="0" anchor="b" anchorCtr="0">
            <a:noAutofit/>
          </a:bodyPr>
          <a:lstStyle>
            <a:lvl1pPr algn="ctr">
              <a:lnSpc>
                <a:spcPts val="6000"/>
              </a:lnSpc>
              <a:defRPr sz="5000">
                <a:solidFill>
                  <a:srgbClr val="7F7F7F"/>
                </a:solidFill>
              </a:defRPr>
            </a:lvl1pPr>
          </a:lstStyle>
          <a:p>
            <a:r>
              <a:rPr lang="en-US" dirty="0" smtClean="0"/>
              <a:t>Presentation Title</a:t>
            </a:r>
            <a:endParaRPr lang="en-US" dirty="0"/>
          </a:p>
        </p:txBody>
      </p:sp>
      <p:pic>
        <p:nvPicPr>
          <p:cNvPr id="9" name="Picture 8" descr="USF_CF_horizontal_CYAN_2015.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722938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USF_SectionBreak">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1828801"/>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35745879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USF_Factoid">
    <p:spTree>
      <p:nvGrpSpPr>
        <p:cNvPr id="1" name=""/>
        <p:cNvGrpSpPr/>
        <p:nvPr/>
      </p:nvGrpSpPr>
      <p:grpSpPr>
        <a:xfrm>
          <a:off x="0" y="0"/>
          <a:ext cx="0" cy="0"/>
          <a:chOff x="0" y="0"/>
          <a:chExt cx="0" cy="0"/>
        </a:xfrm>
      </p:grpSpPr>
      <p:sp>
        <p:nvSpPr>
          <p:cNvPr id="10" name="Rectangle 9"/>
          <p:cNvSpPr/>
          <p:nvPr userDrawn="1"/>
        </p:nvSpPr>
        <p:spPr>
          <a:xfrm flipH="1">
            <a:off x="-3" y="0"/>
            <a:ext cx="9144002" cy="5143500"/>
          </a:xfrm>
          <a:prstGeom prst="rect">
            <a:avLst/>
          </a:prstGeom>
          <a:gradFill flip="none" rotWithShape="1">
            <a:gsLst>
              <a:gs pos="14000">
                <a:srgbClr val="30BDFF">
                  <a:alpha val="92000"/>
                </a:srgbClr>
              </a:gs>
              <a:gs pos="100000">
                <a:schemeClr val="tx2">
                  <a:lumMod val="75000"/>
                  <a:alpha val="32000"/>
                </a:schemeClr>
              </a:gs>
            </a:gsLst>
            <a:lin ang="1404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sp>
        <p:nvSpPr>
          <p:cNvPr id="8" name="Picture Placeholder 1"/>
          <p:cNvSpPr>
            <a:spLocks noGrp="1"/>
          </p:cNvSpPr>
          <p:nvPr>
            <p:ph type="pic" sz="quarter" idx="13"/>
          </p:nvPr>
        </p:nvSpPr>
        <p:spPr>
          <a:xfrm>
            <a:off x="0" y="0"/>
            <a:ext cx="9144000" cy="5143500"/>
          </a:xfrm>
        </p:spPr>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3835399"/>
          </a:xfrm>
          <a:prstGeom prst="rect">
            <a:avLst/>
          </a:prstGeom>
        </p:spPr>
        <p:txBody>
          <a:bodyPr vert="horz" lIns="0" tIns="0" rIns="0" bIns="0" rtlCol="0" anchor="b" anchorCtr="0">
            <a:noAutofit/>
          </a:bodyPr>
          <a:lstStyle>
            <a:lvl1pPr>
              <a:lnSpc>
                <a:spcPts val="2800"/>
              </a:lnSpc>
              <a:defRPr sz="2800" cap="all">
                <a:solidFill>
                  <a:schemeClr val="bg1"/>
                </a:solidFill>
              </a:defRPr>
            </a:lvl1pPr>
          </a:lstStyle>
          <a:p>
            <a:r>
              <a:rPr lang="en-US" dirty="0" smtClean="0"/>
              <a:t>Some interesting </a:t>
            </a:r>
            <a:br>
              <a:rPr lang="en-US" dirty="0" smtClean="0"/>
            </a:br>
            <a:r>
              <a:rPr lang="en-US" dirty="0" smtClean="0"/>
              <a:t>UNICEF Factoid </a:t>
            </a:r>
            <a:br>
              <a:rPr lang="en-US" dirty="0" smtClean="0"/>
            </a:br>
            <a:r>
              <a:rPr lang="en-US" dirty="0" smtClean="0"/>
              <a:t>can go here</a:t>
            </a:r>
            <a:endParaRPr lang="en-US" dirty="0"/>
          </a:p>
        </p:txBody>
      </p:sp>
      <p:sp>
        <p:nvSpPr>
          <p:cNvPr id="3" name="Text Placeholder 2"/>
          <p:cNvSpPr>
            <a:spLocks noGrp="1"/>
          </p:cNvSpPr>
          <p:nvPr>
            <p:ph type="body" sz="quarter" idx="10" hasCustomPrompt="1"/>
          </p:nvPr>
        </p:nvSpPr>
        <p:spPr>
          <a:xfrm>
            <a:off x="363220" y="2311400"/>
            <a:ext cx="1536700" cy="1130300"/>
          </a:xfrm>
        </p:spPr>
        <p:txBody>
          <a:bodyPr anchor="b" anchorCtr="0"/>
          <a:lstStyle>
            <a:lvl1pPr>
              <a:lnSpc>
                <a:spcPts val="6000"/>
              </a:lnSpc>
              <a:defRPr sz="6000" b="1">
                <a:solidFill>
                  <a:schemeClr val="bg1"/>
                </a:solidFill>
              </a:defRPr>
            </a:lvl1pPr>
          </a:lstStyle>
          <a:p>
            <a:pPr lvl="0"/>
            <a:r>
              <a:rPr lang="en-US" dirty="0" smtClean="0"/>
              <a:t>90%</a:t>
            </a:r>
            <a:endParaRPr lang="en-US" dirty="0"/>
          </a:p>
        </p:txBody>
      </p:sp>
      <p:sp>
        <p:nvSpPr>
          <p:cNvPr id="12" name="Footer Placeholder 2"/>
          <p:cNvSpPr>
            <a:spLocks noGrp="1"/>
          </p:cNvSpPr>
          <p:nvPr>
            <p:ph type="ftr" sz="quarter" idx="14"/>
          </p:nvPr>
        </p:nvSpPr>
        <p:spPr>
          <a:xfrm>
            <a:off x="5457683" y="4602591"/>
            <a:ext cx="2895600" cy="273844"/>
          </a:xfrm>
        </p:spPr>
        <p:txBody>
          <a:bodyPr/>
          <a:lstStyle>
            <a:lvl1pPr>
              <a:defRPr>
                <a:solidFill>
                  <a:srgbClr val="FFFFFF"/>
                </a:solidFill>
              </a:defRPr>
            </a:lvl1pPr>
          </a:lstStyle>
          <a:p>
            <a:r>
              <a:rPr lang="en-US" smtClean="0"/>
              <a:t>TITLE OF PRESENTATION</a:t>
            </a:r>
            <a:endParaRPr lang="en-US" dirty="0"/>
          </a:p>
        </p:txBody>
      </p:sp>
      <p:sp>
        <p:nvSpPr>
          <p:cNvPr id="13" name="Slide Number Placeholder 3"/>
          <p:cNvSpPr>
            <a:spLocks noGrp="1"/>
          </p:cNvSpPr>
          <p:nvPr>
            <p:ph type="sldNum" sz="quarter" idx="11"/>
          </p:nvPr>
        </p:nvSpPr>
        <p:spPr>
          <a:xfrm>
            <a:off x="8301931" y="4599603"/>
            <a:ext cx="527591" cy="273844"/>
          </a:xfrm>
        </p:spPr>
        <p:txBody>
          <a:bodyPr/>
          <a:lstStyle>
            <a:lvl1pPr>
              <a:defRPr>
                <a:solidFill>
                  <a:srgbClr val="FFFFF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42408394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USF_TextSan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
          </p:nvPr>
        </p:nvSpPr>
        <p:spPr>
          <a:xfrm>
            <a:off x="388621" y="853255"/>
            <a:ext cx="8386749" cy="3442072"/>
          </a:xfrm>
          <a:prstGeom prst="rect">
            <a:avLst/>
          </a:prstGeom>
        </p:spPr>
        <p:txBody>
          <a:bodyPr>
            <a:normAutofit/>
          </a:bodyPr>
          <a:lstStyle>
            <a:lvl1pPr>
              <a:lnSpc>
                <a:spcPts val="1800"/>
              </a:lnSpc>
              <a:spcBef>
                <a:spcPts val="0"/>
              </a:spcBef>
              <a:spcAft>
                <a:spcPts val="0"/>
              </a:spcAft>
              <a:defRPr sz="1200">
                <a:solidFill>
                  <a:schemeClr val="tx1">
                    <a:lumMod val="50000"/>
                    <a:lumOff val="50000"/>
                  </a:schemeClr>
                </a:solidFill>
                <a:latin typeface="Arial"/>
                <a:cs typeface="Arial"/>
              </a:defRPr>
            </a:lvl1pPr>
            <a:lvl2pPr>
              <a:lnSpc>
                <a:spcPts val="1800"/>
              </a:lnSpc>
              <a:spcBef>
                <a:spcPts val="0"/>
              </a:spcBef>
              <a:spcAft>
                <a:spcPts val="0"/>
              </a:spcAft>
              <a:defRPr sz="1200">
                <a:solidFill>
                  <a:schemeClr val="tx1">
                    <a:lumMod val="50000"/>
                    <a:lumOff val="50000"/>
                  </a:schemeClr>
                </a:solidFill>
                <a:latin typeface="Arial"/>
                <a:cs typeface="Arial"/>
              </a:defRPr>
            </a:lvl2pPr>
            <a:lvl3pPr>
              <a:lnSpc>
                <a:spcPts val="1800"/>
              </a:lnSpc>
              <a:spcBef>
                <a:spcPts val="0"/>
              </a:spcBef>
              <a:spcAft>
                <a:spcPts val="0"/>
              </a:spcAft>
              <a:defRPr sz="1200">
                <a:solidFill>
                  <a:schemeClr val="tx1">
                    <a:lumMod val="50000"/>
                    <a:lumOff val="50000"/>
                  </a:schemeClr>
                </a:solidFill>
                <a:latin typeface="Arial"/>
                <a:cs typeface="Arial"/>
              </a:defRPr>
            </a:lvl3pPr>
            <a:lvl4pPr>
              <a:lnSpc>
                <a:spcPts val="1800"/>
              </a:lnSpc>
              <a:spcBef>
                <a:spcPts val="0"/>
              </a:spcBef>
              <a:spcAft>
                <a:spcPts val="0"/>
              </a:spcAft>
              <a:defRPr sz="1200">
                <a:solidFill>
                  <a:schemeClr val="tx1">
                    <a:lumMod val="50000"/>
                    <a:lumOff val="50000"/>
                  </a:schemeClr>
                </a:solidFill>
                <a:latin typeface="Arial"/>
                <a:cs typeface="Arial"/>
              </a:defRPr>
            </a:lvl4pPr>
            <a:lvl5pPr>
              <a:lnSpc>
                <a:spcPts val="1800"/>
              </a:lnSpc>
              <a:spcBef>
                <a:spcPts val="0"/>
              </a:spcBef>
              <a:spcAft>
                <a:spcPts val="0"/>
              </a:spcAft>
              <a:defRPr sz="1200">
                <a:solidFill>
                  <a:schemeClr val="tx1">
                    <a:lumMod val="50000"/>
                    <a:lumOff val="50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3929312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USF_TextSerif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866484"/>
            <a:ext cx="8386749" cy="3434220"/>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dirty="0" smtClean="0"/>
              <a:t>Serif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7804254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USF_Text_Image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858147"/>
            <a:ext cx="4683184" cy="3527181"/>
          </a:xfrm>
          <a:prstGeom prst="rect">
            <a:avLst/>
          </a:prstGeom>
        </p:spPr>
        <p:txBody>
          <a:bodyPr>
            <a:noAutofit/>
          </a:bodyPr>
          <a:lstStyle>
            <a:lvl1pPr>
              <a:lnSpc>
                <a:spcPts val="1600"/>
              </a:lnSpc>
              <a:spcBef>
                <a:spcPts val="0"/>
              </a:spcBef>
              <a:spcAft>
                <a:spcPts val="0"/>
              </a:spcAft>
              <a:defRPr sz="1000">
                <a:solidFill>
                  <a:schemeClr val="bg2"/>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944730"/>
            <a:ext cx="3408032" cy="34405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92626463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USF_Text_Image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12783"/>
            <a:ext cx="4250637" cy="3438555"/>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6640"/>
            <a:ext cx="3830372" cy="3454064"/>
          </a:xfrm>
          <a:prstGeom prst="rect">
            <a:avLst/>
          </a:prstGeom>
        </p:spPr>
        <p:txBody>
          <a:bodyPr>
            <a:normAutofit/>
          </a:bodyPr>
          <a:lstStyle>
            <a:lvl1pPr>
              <a:lnSpc>
                <a:spcPts val="1600"/>
              </a:lnSpc>
              <a:spcBef>
                <a:spcPts val="0"/>
              </a:spcBef>
              <a:spcAft>
                <a:spcPts val="0"/>
              </a:spcAft>
              <a:defRPr sz="1200">
                <a:solidFill>
                  <a:srgbClr val="7F7F7F"/>
                </a:solidFill>
                <a:latin typeface="Arial"/>
                <a:cs typeface="Arial"/>
              </a:defRPr>
            </a:lvl1pPr>
            <a:lvl2pPr>
              <a:lnSpc>
                <a:spcPts val="1600"/>
              </a:lnSpc>
              <a:spcBef>
                <a:spcPts val="0"/>
              </a:spcBef>
              <a:spcAft>
                <a:spcPts val="0"/>
              </a:spcAft>
              <a:defRPr sz="1200">
                <a:solidFill>
                  <a:srgbClr val="7F7F7F"/>
                </a:solidFill>
                <a:latin typeface="Arial"/>
                <a:cs typeface="Arial"/>
              </a:defRPr>
            </a:lvl2pPr>
            <a:lvl3pPr>
              <a:lnSpc>
                <a:spcPts val="1600"/>
              </a:lnSpc>
              <a:spcBef>
                <a:spcPts val="0"/>
              </a:spcBef>
              <a:spcAft>
                <a:spcPts val="0"/>
              </a:spcAft>
              <a:defRPr sz="1200">
                <a:solidFill>
                  <a:srgbClr val="7F7F7F"/>
                </a:solidFill>
                <a:latin typeface="Arial"/>
                <a:cs typeface="Arial"/>
              </a:defRPr>
            </a:lvl3pPr>
            <a:lvl4pPr>
              <a:lnSpc>
                <a:spcPts val="1600"/>
              </a:lnSpc>
              <a:spcBef>
                <a:spcPts val="0"/>
              </a:spcBef>
              <a:spcAft>
                <a:spcPts val="0"/>
              </a:spcAft>
              <a:defRPr sz="1200">
                <a:solidFill>
                  <a:srgbClr val="7F7F7F"/>
                </a:solidFill>
                <a:latin typeface="Arial"/>
                <a:cs typeface="Arial"/>
              </a:defRPr>
            </a:lvl4pPr>
            <a:lvl5pPr>
              <a:lnSpc>
                <a:spcPts val="16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0854802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USF_Text_Image_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388621" y="892940"/>
            <a:ext cx="4250637" cy="34583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4944998" y="840025"/>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Arial"/>
                <a:cs typeface="Arial"/>
              </a:defRPr>
            </a:lvl1pPr>
            <a:lvl2pPr>
              <a:lnSpc>
                <a:spcPts val="1600"/>
              </a:lnSpc>
              <a:spcBef>
                <a:spcPts val="0"/>
              </a:spcBef>
              <a:spcAft>
                <a:spcPts val="0"/>
              </a:spcAft>
              <a:defRPr sz="1000">
                <a:solidFill>
                  <a:srgbClr val="7F7F7F"/>
                </a:solidFill>
                <a:latin typeface="Arial"/>
                <a:cs typeface="Arial"/>
              </a:defRPr>
            </a:lvl2pPr>
            <a:lvl3pPr>
              <a:lnSpc>
                <a:spcPts val="1600"/>
              </a:lnSpc>
              <a:spcBef>
                <a:spcPts val="0"/>
              </a:spcBef>
              <a:spcAft>
                <a:spcPts val="0"/>
              </a:spcAft>
              <a:defRPr sz="1000">
                <a:solidFill>
                  <a:srgbClr val="7F7F7F"/>
                </a:solidFill>
                <a:latin typeface="Arial"/>
                <a:cs typeface="Arial"/>
              </a:defRPr>
            </a:lvl3pPr>
            <a:lvl4pPr>
              <a:lnSpc>
                <a:spcPts val="1600"/>
              </a:lnSpc>
              <a:spcBef>
                <a:spcPts val="0"/>
              </a:spcBef>
              <a:spcAft>
                <a:spcPts val="0"/>
              </a:spcAft>
              <a:defRPr sz="1000">
                <a:solidFill>
                  <a:srgbClr val="7F7F7F"/>
                </a:solidFill>
                <a:latin typeface="Arial"/>
                <a:cs typeface="Arial"/>
              </a:defRPr>
            </a:lvl4pPr>
            <a:lvl5pPr>
              <a:lnSpc>
                <a:spcPts val="1600"/>
              </a:lnSpc>
              <a:spcBef>
                <a:spcPts val="0"/>
              </a:spcBef>
              <a:spcAft>
                <a:spcPts val="0"/>
              </a:spcAft>
              <a:defRPr sz="10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250455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SF_Text_Image_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chorCtr="0">
            <a:normAutofit/>
          </a:bodyPr>
          <a:lstStyle>
            <a:lvl1pPr>
              <a:lnSpc>
                <a:spcPts val="2800"/>
              </a:lnSpc>
              <a:defRPr sz="2800"/>
            </a:lvl1pPr>
          </a:lstStyle>
          <a:p>
            <a:r>
              <a:rPr lang="en-US" dirty="0" smtClean="0"/>
              <a:t>SAMPLE SMALLER B-HEAD</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1193935"/>
            <a:ext cx="4683184" cy="3148916"/>
          </a:xfrm>
          <a:prstGeom prst="rect">
            <a:avLst/>
          </a:prstGeom>
        </p:spPr>
        <p:txBody>
          <a:bodyPr>
            <a:noAutofit/>
          </a:bodyPr>
          <a:lstStyle>
            <a:lvl1pPr>
              <a:lnSpc>
                <a:spcPts val="1600"/>
              </a:lnSpc>
              <a:spcBef>
                <a:spcPts val="0"/>
              </a:spcBef>
              <a:spcAft>
                <a:spcPts val="0"/>
              </a:spcAft>
              <a:defRPr sz="1000">
                <a:solidFill>
                  <a:schemeClr val="bg1">
                    <a:lumMod val="50000"/>
                  </a:schemeClr>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892940"/>
            <a:ext cx="3408032" cy="3449910"/>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6"/>
          <p:cNvSpPr>
            <a:spLocks noGrp="1"/>
          </p:cNvSpPr>
          <p:nvPr>
            <p:ph type="body" sz="quarter" idx="17" hasCustomPrompt="1"/>
          </p:nvPr>
        </p:nvSpPr>
        <p:spPr>
          <a:xfrm>
            <a:off x="388940" y="845744"/>
            <a:ext cx="4683125" cy="284095"/>
          </a:xfrm>
        </p:spPr>
        <p:txBody>
          <a:bodyPr anchor="b" anchorCtr="0"/>
          <a:lstStyle>
            <a:lvl1pPr>
              <a:defRPr sz="1600" b="1">
                <a:solidFill>
                  <a:srgbClr val="30BDFF"/>
                </a:solidFill>
                <a:latin typeface="Georgia"/>
                <a:cs typeface="Georgia"/>
              </a:defRPr>
            </a:lvl1pPr>
            <a:lvl2pPr>
              <a:defRPr sz="1400" b="1">
                <a:solidFill>
                  <a:schemeClr val="tx2"/>
                </a:solidFill>
                <a:latin typeface="Georgia"/>
                <a:cs typeface="Georgia"/>
              </a:defRPr>
            </a:lvl2pPr>
            <a:lvl3pPr>
              <a:defRPr sz="1400" b="1">
                <a:solidFill>
                  <a:schemeClr val="tx2"/>
                </a:solidFill>
                <a:latin typeface="Georgia"/>
                <a:cs typeface="Georgia"/>
              </a:defRPr>
            </a:lvl3pPr>
            <a:lvl4pPr>
              <a:defRPr sz="1400" b="1">
                <a:solidFill>
                  <a:schemeClr val="tx2"/>
                </a:solidFill>
                <a:latin typeface="Georgia"/>
                <a:cs typeface="Georgia"/>
              </a:defRPr>
            </a:lvl4pPr>
            <a:lvl5pPr>
              <a:defRPr sz="1400" b="1">
                <a:solidFill>
                  <a:schemeClr val="tx2"/>
                </a:solidFill>
                <a:latin typeface="Georgia"/>
                <a:cs typeface="Georgia"/>
              </a:defRPr>
            </a:lvl5pPr>
          </a:lstStyle>
          <a:p>
            <a:pPr lvl="0"/>
            <a:r>
              <a:rPr lang="en-US" dirty="0" smtClean="0"/>
              <a:t>Sample C-Head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6191009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USF_TextSerif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06169"/>
            <a:ext cx="4250637" cy="3445169"/>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0026"/>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Georgia"/>
                <a:cs typeface="Georgia"/>
              </a:defRPr>
            </a:lvl1pPr>
            <a:lvl2pPr>
              <a:lnSpc>
                <a:spcPts val="1600"/>
              </a:lnSpc>
              <a:spcBef>
                <a:spcPts val="0"/>
              </a:spcBef>
              <a:spcAft>
                <a:spcPts val="0"/>
              </a:spcAft>
              <a:defRPr sz="1000">
                <a:solidFill>
                  <a:srgbClr val="7F7F7F"/>
                </a:solidFill>
                <a:latin typeface="Georgia"/>
                <a:cs typeface="Georgia"/>
              </a:defRPr>
            </a:lvl2pPr>
            <a:lvl3pPr>
              <a:lnSpc>
                <a:spcPts val="1600"/>
              </a:lnSpc>
              <a:spcBef>
                <a:spcPts val="0"/>
              </a:spcBef>
              <a:spcAft>
                <a:spcPts val="0"/>
              </a:spcAft>
              <a:defRPr sz="1000">
                <a:solidFill>
                  <a:srgbClr val="7F7F7F"/>
                </a:solidFill>
                <a:latin typeface="Georgia"/>
                <a:cs typeface="Georgia"/>
              </a:defRPr>
            </a:lvl3pPr>
            <a:lvl4pPr>
              <a:lnSpc>
                <a:spcPts val="1600"/>
              </a:lnSpc>
              <a:spcBef>
                <a:spcPts val="0"/>
              </a:spcBef>
              <a:spcAft>
                <a:spcPts val="0"/>
              </a:spcAft>
              <a:defRPr sz="1000">
                <a:solidFill>
                  <a:srgbClr val="7F7F7F"/>
                </a:solidFill>
                <a:latin typeface="Georgia"/>
                <a:cs typeface="Georgia"/>
              </a:defRPr>
            </a:lvl4pPr>
            <a:lvl5pPr>
              <a:lnSpc>
                <a:spcPts val="1600"/>
              </a:lnSpc>
              <a:spcBef>
                <a:spcPts val="0"/>
              </a:spcBef>
              <a:spcAft>
                <a:spcPts val="0"/>
              </a:spcAft>
              <a:defRPr sz="10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55279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USF_2-column_TextSeri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p:nvPr>
        </p:nvSpPr>
        <p:spPr>
          <a:xfrm>
            <a:off x="388620" y="853254"/>
            <a:ext cx="4067230"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4"/>
          </p:nvPr>
        </p:nvSpPr>
        <p:spPr>
          <a:xfrm>
            <a:off x="4708384" y="853254"/>
            <a:ext cx="4066986"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6812857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USF_TextSans-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1214182"/>
            <a:ext cx="8386749" cy="315791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dirty="0" smtClean="0"/>
              <a:t>Sans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251219" y="1347684"/>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9" name="Text Placeholder 8"/>
          <p:cNvSpPr>
            <a:spLocks noGrp="1"/>
          </p:cNvSpPr>
          <p:nvPr>
            <p:ph type="body" sz="quarter" idx="14" hasCustomPrompt="1"/>
          </p:nvPr>
        </p:nvSpPr>
        <p:spPr>
          <a:xfrm>
            <a:off x="388938" y="841649"/>
            <a:ext cx="8386762" cy="343504"/>
          </a:xfrm>
        </p:spPr>
        <p:txBody>
          <a:bodyPr/>
          <a:lstStyle>
            <a:lvl1pPr>
              <a:defRPr sz="1800" i="1" baseline="0">
                <a:solidFill>
                  <a:srgbClr val="30BDFF"/>
                </a:solidFill>
                <a:latin typeface="Georgia"/>
                <a:cs typeface="Georgia"/>
              </a:defRPr>
            </a:lvl1pPr>
          </a:lstStyle>
          <a:p>
            <a:pPr lvl="0"/>
            <a:r>
              <a:rPr lang="en-US" dirty="0" smtClean="0"/>
              <a:t>Sample Subtitle or A-head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7095374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USF_Text_Image_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chorCtr="0">
            <a:normAutofit/>
          </a:bodyPr>
          <a:lstStyle>
            <a:lvl1pPr>
              <a:lnSpc>
                <a:spcPts val="2800"/>
              </a:lnSpc>
              <a:defRPr sz="2800"/>
            </a:lvl1pPr>
          </a:lstStyle>
          <a:p>
            <a:r>
              <a:rPr lang="en-US" dirty="0" smtClean="0"/>
              <a:t>SAMPLE SMALLER B-HEAD</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1193934"/>
            <a:ext cx="4683184" cy="3148916"/>
          </a:xfrm>
          <a:prstGeom prst="rect">
            <a:avLst/>
          </a:prstGeom>
        </p:spPr>
        <p:txBody>
          <a:bodyPr>
            <a:noAutofit/>
          </a:bodyPr>
          <a:lstStyle>
            <a:lvl1pPr>
              <a:lnSpc>
                <a:spcPts val="1600"/>
              </a:lnSpc>
              <a:spcBef>
                <a:spcPts val="0"/>
              </a:spcBef>
              <a:spcAft>
                <a:spcPts val="0"/>
              </a:spcAft>
              <a:defRPr sz="1000">
                <a:solidFill>
                  <a:schemeClr val="bg1">
                    <a:lumMod val="50000"/>
                  </a:schemeClr>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892940"/>
            <a:ext cx="3408032" cy="3449910"/>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6"/>
          <p:cNvSpPr>
            <a:spLocks noGrp="1"/>
          </p:cNvSpPr>
          <p:nvPr>
            <p:ph type="body" sz="quarter" idx="17" hasCustomPrompt="1"/>
          </p:nvPr>
        </p:nvSpPr>
        <p:spPr>
          <a:xfrm>
            <a:off x="388938" y="845743"/>
            <a:ext cx="4683125" cy="284095"/>
          </a:xfrm>
        </p:spPr>
        <p:txBody>
          <a:bodyPr anchor="b" anchorCtr="0"/>
          <a:lstStyle>
            <a:lvl1pPr>
              <a:defRPr sz="1600" b="1">
                <a:solidFill>
                  <a:srgbClr val="30BDFF"/>
                </a:solidFill>
                <a:latin typeface="Georgia"/>
                <a:cs typeface="Georgia"/>
              </a:defRPr>
            </a:lvl1pPr>
            <a:lvl2pPr>
              <a:defRPr sz="1400" b="1">
                <a:solidFill>
                  <a:schemeClr val="tx2"/>
                </a:solidFill>
                <a:latin typeface="Georgia"/>
                <a:cs typeface="Georgia"/>
              </a:defRPr>
            </a:lvl2pPr>
            <a:lvl3pPr>
              <a:defRPr sz="1400" b="1">
                <a:solidFill>
                  <a:schemeClr val="tx2"/>
                </a:solidFill>
                <a:latin typeface="Georgia"/>
                <a:cs typeface="Georgia"/>
              </a:defRPr>
            </a:lvl3pPr>
            <a:lvl4pPr>
              <a:defRPr sz="1400" b="1">
                <a:solidFill>
                  <a:schemeClr val="tx2"/>
                </a:solidFill>
                <a:latin typeface="Georgia"/>
                <a:cs typeface="Georgia"/>
              </a:defRPr>
            </a:lvl4pPr>
            <a:lvl5pPr>
              <a:defRPr sz="1400" b="1">
                <a:solidFill>
                  <a:schemeClr val="tx2"/>
                </a:solidFill>
                <a:latin typeface="Georgia"/>
                <a:cs typeface="Georgia"/>
              </a:defRPr>
            </a:lvl5pPr>
          </a:lstStyle>
          <a:p>
            <a:pPr lvl="0"/>
            <a:r>
              <a:rPr lang="en-US" dirty="0" smtClean="0"/>
              <a:t>Sample C-Head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8737744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USF_TextSerif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
        <p:nvSpPr>
          <p:cNvPr id="12" name="Text Placeholder 10"/>
          <p:cNvSpPr>
            <a:spLocks noGrp="1"/>
          </p:cNvSpPr>
          <p:nvPr>
            <p:ph type="body" sz="quarter" idx="13"/>
          </p:nvPr>
        </p:nvSpPr>
        <p:spPr>
          <a:xfrm>
            <a:off x="388620" y="1477197"/>
            <a:ext cx="8386749" cy="2888288"/>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8303197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USF_TextSans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
        <p:nvSpPr>
          <p:cNvPr id="10" name="Text Placeholder 10"/>
          <p:cNvSpPr>
            <a:spLocks noGrp="1"/>
          </p:cNvSpPr>
          <p:nvPr>
            <p:ph type="body" sz="quarter" idx="13"/>
          </p:nvPr>
        </p:nvSpPr>
        <p:spPr>
          <a:xfrm>
            <a:off x="388620" y="1488234"/>
            <a:ext cx="8386749" cy="291693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Tree>
    <p:extLst>
      <p:ext uri="{BB962C8B-B14F-4D97-AF65-F5344CB8AC3E}">
        <p14:creationId xmlns:p14="http://schemas.microsoft.com/office/powerpoint/2010/main" val="42360995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USF_Chart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59868"/>
            <a:ext cx="8386748" cy="3482981"/>
          </a:xfrm>
          <a:prstGeom prst="rect">
            <a:avLst/>
          </a:prstGeom>
        </p:spPr>
        <p:txBody>
          <a:bodyPr/>
          <a:lstStyle/>
          <a:p>
            <a:r>
              <a:rPr lang="en-US" smtClean="0"/>
              <a:t>Click icon to add chart</a:t>
            </a:r>
            <a:endParaRPr lang="en-US"/>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024381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USF_Chart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46639"/>
            <a:ext cx="6117056" cy="3496210"/>
          </a:xfrm>
          <a:prstGeom prst="rect">
            <a:avLst/>
          </a:prstGeom>
        </p:spPr>
        <p:txBody>
          <a:bodyPr/>
          <a:lstStyle/>
          <a:p>
            <a:r>
              <a:rPr lang="en-US" smtClean="0"/>
              <a:t>Click icon to add chart</a:t>
            </a:r>
            <a:endParaRPr lang="en-US" dirty="0"/>
          </a:p>
        </p:txBody>
      </p:sp>
      <p:sp>
        <p:nvSpPr>
          <p:cNvPr id="12" name="Text Placeholder 2"/>
          <p:cNvSpPr>
            <a:spLocks noGrp="1"/>
          </p:cNvSpPr>
          <p:nvPr>
            <p:ph type="body" sz="quarter" idx="14"/>
          </p:nvPr>
        </p:nvSpPr>
        <p:spPr>
          <a:xfrm>
            <a:off x="6677025" y="846639"/>
            <a:ext cx="2098345" cy="3496211"/>
          </a:xfrm>
          <a:prstGeom prst="rect">
            <a:avLst/>
          </a:prstGeom>
        </p:spPr>
        <p:txBody>
          <a:bodyPr>
            <a:noAutofit/>
          </a:bodyPr>
          <a:lstStyle>
            <a:lvl1pPr>
              <a:spcBef>
                <a:spcPts val="0"/>
              </a:spcBef>
              <a:spcAft>
                <a:spcPts val="0"/>
              </a:spcAft>
              <a:defRPr sz="1000"/>
            </a:lvl1pPr>
            <a:lvl2pPr>
              <a:spcBef>
                <a:spcPts val="0"/>
              </a:spcBef>
              <a:spcAft>
                <a:spcPts val="0"/>
              </a:spcAft>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887293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US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13" name="Picture 12" descr="unicef logo cyan.eps"/>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398293" y="1719180"/>
            <a:ext cx="6347414" cy="1522084"/>
          </a:xfrm>
          <a:prstGeom prst="rect">
            <a:avLst/>
          </a:prstGeom>
        </p:spPr>
      </p:pic>
    </p:spTree>
    <p:extLst>
      <p:ext uri="{BB962C8B-B14F-4D97-AF65-F5344CB8AC3E}">
        <p14:creationId xmlns:p14="http://schemas.microsoft.com/office/powerpoint/2010/main" val="6460654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USF_C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3" name="Picture 2" descr="USF15_CFLogoStacked_White100%.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4028" y="890682"/>
            <a:ext cx="4976372" cy="3087194"/>
          </a:xfrm>
          <a:prstGeom prst="rect">
            <a:avLst/>
          </a:prstGeom>
        </p:spPr>
      </p:pic>
    </p:spTree>
    <p:extLst>
      <p:ext uri="{BB962C8B-B14F-4D97-AF65-F5344CB8AC3E}">
        <p14:creationId xmlns:p14="http://schemas.microsoft.com/office/powerpoint/2010/main" val="855741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SF_TextSerif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txBox="1">
            <a:spLocks/>
          </p:cNvSpPr>
          <p:nvPr userDrawn="1"/>
        </p:nvSpPr>
        <p:spPr>
          <a:xfrm>
            <a:off x="388622" y="146729"/>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
        <p:nvSpPr>
          <p:cNvPr id="12" name="Text Placeholder 10"/>
          <p:cNvSpPr>
            <a:spLocks noGrp="1"/>
          </p:cNvSpPr>
          <p:nvPr>
            <p:ph type="body" sz="quarter" idx="13"/>
          </p:nvPr>
        </p:nvSpPr>
        <p:spPr>
          <a:xfrm>
            <a:off x="388622" y="1477198"/>
            <a:ext cx="8386749" cy="2888288"/>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2725622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TITLE OF PRESENTATION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271663" y="4529744"/>
            <a:ext cx="2044262" cy="400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Picture Placeholder 6"/>
          <p:cNvSpPr>
            <a:spLocks noGrp="1"/>
          </p:cNvSpPr>
          <p:nvPr>
            <p:ph type="pic" sz="quarter" idx="13"/>
          </p:nvPr>
        </p:nvSpPr>
        <p:spPr>
          <a:xfrm>
            <a:off x="0" y="0"/>
            <a:ext cx="9144000" cy="5143500"/>
          </a:xfrm>
        </p:spPr>
        <p:txBody>
          <a:bodyPr/>
          <a:lstStyle/>
          <a:p>
            <a:endParaRPr lang="en-US"/>
          </a:p>
        </p:txBody>
      </p:sp>
    </p:spTree>
    <p:extLst>
      <p:ext uri="{BB962C8B-B14F-4D97-AF65-F5344CB8AC3E}">
        <p14:creationId xmlns:p14="http://schemas.microsoft.com/office/powerpoint/2010/main" val="42881460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USF_TitlePage">
    <p:spTree>
      <p:nvGrpSpPr>
        <p:cNvPr id="1" name=""/>
        <p:cNvGrpSpPr/>
        <p:nvPr/>
      </p:nvGrpSpPr>
      <p:grpSpPr>
        <a:xfrm>
          <a:off x="0" y="0"/>
          <a:ext cx="0" cy="0"/>
          <a:chOff x="0" y="0"/>
          <a:chExt cx="0" cy="0"/>
        </a:xfrm>
      </p:grpSpPr>
      <p:sp>
        <p:nvSpPr>
          <p:cNvPr id="3" name="SmartArt Placeholder 2"/>
          <p:cNvSpPr>
            <a:spLocks noGrp="1"/>
          </p:cNvSpPr>
          <p:nvPr>
            <p:ph type="dgm" sz="quarter" idx="11" hasCustomPrompt="1"/>
          </p:nvPr>
        </p:nvSpPr>
        <p:spPr>
          <a:xfrm>
            <a:off x="-3175" y="0"/>
            <a:ext cx="9147175" cy="5143500"/>
          </a:xfrm>
          <a:gradFill flip="none" rotWithShape="1">
            <a:gsLst>
              <a:gs pos="0">
                <a:srgbClr val="30BDFF">
                  <a:alpha val="64000"/>
                </a:srgbClr>
              </a:gs>
              <a:gs pos="100000">
                <a:srgbClr val="214F9B">
                  <a:alpha val="99000"/>
                </a:srgbClr>
              </a:gs>
            </a:gsLst>
            <a:lin ang="3780000" scaled="0"/>
            <a:tileRect/>
          </a:gradFill>
        </p:spPr>
        <p:txBody>
          <a:bodyPr/>
          <a:lstStyle>
            <a:lvl1pPr>
              <a:defRPr baseline="0"/>
            </a:lvl1pPr>
          </a:lstStyle>
          <a:p>
            <a:r>
              <a:rPr lang="en-US" dirty="0" smtClean="0"/>
              <a:t> </a:t>
            </a:r>
            <a:endParaRPr lang="en-US" dirty="0"/>
          </a:p>
        </p:txBody>
      </p:sp>
      <p:sp>
        <p:nvSpPr>
          <p:cNvPr id="6" name="Picture Placeholder 2"/>
          <p:cNvSpPr>
            <a:spLocks noGrp="1"/>
          </p:cNvSpPr>
          <p:nvPr>
            <p:ph type="pic" sz="quarter" idx="10" hasCustomPrompt="1"/>
          </p:nvPr>
        </p:nvSpPr>
        <p:spPr>
          <a:xfrm>
            <a:off x="-3175" y="0"/>
            <a:ext cx="9147175" cy="5143500"/>
          </a:xfrm>
        </p:spPr>
        <p:txBody>
          <a:bodyPr lIns="914400"/>
          <a:lstStyle>
            <a:lvl1pPr marL="0" marR="0" indent="0" algn="l" defTabSz="457200" rtl="0" eaLnBrk="1" fontAlgn="auto" latinLnBrk="0" hangingPunct="1">
              <a:lnSpc>
                <a:spcPts val="1800"/>
              </a:lnSpc>
              <a:spcBef>
                <a:spcPts val="0"/>
              </a:spcBef>
              <a:spcAft>
                <a:spcPts val="0"/>
              </a:spcAft>
              <a:buClrTx/>
              <a:buSzTx/>
              <a:buFont typeface="Arial"/>
              <a:buNone/>
              <a:tabLst/>
              <a:defRPr sz="800">
                <a:solidFill>
                  <a:srgbClr val="FF0000"/>
                </a:solidFill>
              </a:defRPr>
            </a:lvl1pPr>
          </a:lstStyle>
          <a:p>
            <a:r>
              <a:rPr lang="en-US" dirty="0" smtClean="0"/>
              <a:t>A photo can go in background either behind this tinted blue, or on its own (drag picture to placeholder or click icon to add image. Arrange photo image to back layer.)</a:t>
            </a:r>
          </a:p>
        </p:txBody>
      </p:sp>
      <p:sp>
        <p:nvSpPr>
          <p:cNvPr id="8" name="Title Placeholder 3"/>
          <p:cNvSpPr>
            <a:spLocks noGrp="1"/>
          </p:cNvSpPr>
          <p:nvPr>
            <p:ph type="title" hasCustomPrompt="1"/>
          </p:nvPr>
        </p:nvSpPr>
        <p:spPr>
          <a:xfrm>
            <a:off x="334861" y="1769532"/>
            <a:ext cx="8386749" cy="1725003"/>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Presentation Title</a:t>
            </a:r>
            <a:endParaRPr lang="en-US" dirty="0"/>
          </a:p>
        </p:txBody>
      </p:sp>
      <p:sp>
        <p:nvSpPr>
          <p:cNvPr id="4" name="Text Placeholder 3"/>
          <p:cNvSpPr>
            <a:spLocks noGrp="1"/>
          </p:cNvSpPr>
          <p:nvPr>
            <p:ph type="body" sz="quarter" idx="12" hasCustomPrompt="1"/>
          </p:nvPr>
        </p:nvSpPr>
        <p:spPr>
          <a:xfrm>
            <a:off x="388938" y="3687773"/>
            <a:ext cx="8386762" cy="490498"/>
          </a:xfrm>
        </p:spPr>
        <p:txBody>
          <a:bodyPr/>
          <a:lstStyle>
            <a:lvl1pPr marL="0" marR="0" indent="0" algn="l" defTabSz="457200" rtl="0" eaLnBrk="1" fontAlgn="auto" latinLnBrk="0" hangingPunct="1">
              <a:lnSpc>
                <a:spcPts val="1600"/>
              </a:lnSpc>
              <a:spcBef>
                <a:spcPct val="20000"/>
              </a:spcBef>
              <a:spcAft>
                <a:spcPts val="0"/>
              </a:spcAft>
              <a:buClrTx/>
              <a:buSzTx/>
              <a:buFont typeface="Arial"/>
              <a:buNone/>
              <a:tabLst/>
              <a:defRPr sz="1800" b="1">
                <a:solidFill>
                  <a:schemeClr val="bg1"/>
                </a:solidFill>
              </a:defRPr>
            </a:lvl1p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add Subhead Text and/or Date</a:t>
            </a:r>
          </a:p>
        </p:txBody>
      </p:sp>
      <p:pic>
        <p:nvPicPr>
          <p:cNvPr id="9" name="Picture 8" descr="USF_Cov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19" y="4466818"/>
            <a:ext cx="2913381" cy="349463"/>
          </a:xfrm>
          <a:prstGeom prst="rect">
            <a:avLst/>
          </a:prstGeom>
        </p:spPr>
      </p:pic>
    </p:spTree>
    <p:extLst>
      <p:ext uri="{BB962C8B-B14F-4D97-AF65-F5344CB8AC3E}">
        <p14:creationId xmlns:p14="http://schemas.microsoft.com/office/powerpoint/2010/main" val="21666701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USF_TitlePage_alt">
    <p:spTree>
      <p:nvGrpSpPr>
        <p:cNvPr id="1" name=""/>
        <p:cNvGrpSpPr/>
        <p:nvPr/>
      </p:nvGrpSpPr>
      <p:grpSpPr>
        <a:xfrm>
          <a:off x="0" y="0"/>
          <a:ext cx="0" cy="0"/>
          <a:chOff x="0" y="0"/>
          <a:chExt cx="0" cy="0"/>
        </a:xfrm>
      </p:grpSpPr>
      <p:sp>
        <p:nvSpPr>
          <p:cNvPr id="15" name="Subtitle 1"/>
          <p:cNvSpPr>
            <a:spLocks noGrp="1"/>
          </p:cNvSpPr>
          <p:nvPr>
            <p:ph type="subTitle" idx="1"/>
          </p:nvPr>
        </p:nvSpPr>
        <p:spPr>
          <a:xfrm>
            <a:off x="1371600" y="3810001"/>
            <a:ext cx="6400800" cy="380136"/>
          </a:xfrm>
        </p:spPr>
        <p:txBody>
          <a:bodyPr>
            <a:normAutofit/>
          </a:bodyPr>
          <a:lstStyle>
            <a:lvl1pPr algn="ctr">
              <a:defRPr sz="2000" i="1">
                <a:solidFill>
                  <a:srgbClr val="30BDFF"/>
                </a:solidFill>
                <a:latin typeface="Georgia"/>
                <a:cs typeface="Georgia"/>
              </a:defRPr>
            </a:lvl1pPr>
          </a:lstStyle>
          <a:p>
            <a:r>
              <a:rPr lang="en-US" smtClean="0"/>
              <a:t>Click to edit Master subtitle style</a:t>
            </a:r>
            <a:endParaRPr lang="en-US" dirty="0"/>
          </a:p>
        </p:txBody>
      </p:sp>
      <p:pic>
        <p:nvPicPr>
          <p:cNvPr id="16" name="Picture 15" descr="USF_CF_Badge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5940" y="0"/>
            <a:ext cx="1407894" cy="1227573"/>
          </a:xfrm>
          <a:prstGeom prst="rect">
            <a:avLst/>
          </a:prstGeom>
        </p:spPr>
      </p:pic>
      <p:sp>
        <p:nvSpPr>
          <p:cNvPr id="5" name="Text Placeholder 4"/>
          <p:cNvSpPr>
            <a:spLocks noGrp="1"/>
          </p:cNvSpPr>
          <p:nvPr>
            <p:ph type="body" sz="quarter" idx="12" hasCustomPrompt="1"/>
          </p:nvPr>
        </p:nvSpPr>
        <p:spPr>
          <a:xfrm>
            <a:off x="1371600" y="2989240"/>
            <a:ext cx="6400800" cy="270405"/>
          </a:xfrm>
        </p:spPr>
        <p:txBody>
          <a:bodyPr/>
          <a:lstStyle>
            <a:lvl1pPr algn="ctr">
              <a:defRPr sz="1800" b="1" baseline="0"/>
            </a:lvl1pPr>
          </a:lstStyle>
          <a:p>
            <a:pPr lvl="0"/>
            <a:r>
              <a:rPr lang="en-US" dirty="0" smtClean="0"/>
              <a:t>Date Here</a:t>
            </a:r>
            <a:endParaRPr lang="en-US" dirty="0"/>
          </a:p>
        </p:txBody>
      </p:sp>
      <p:sp>
        <p:nvSpPr>
          <p:cNvPr id="7" name="Text Placeholder 6"/>
          <p:cNvSpPr>
            <a:spLocks noGrp="1"/>
          </p:cNvSpPr>
          <p:nvPr>
            <p:ph type="body" sz="quarter" idx="13" hasCustomPrompt="1"/>
          </p:nvPr>
        </p:nvSpPr>
        <p:spPr>
          <a:xfrm>
            <a:off x="1371600" y="2404534"/>
            <a:ext cx="6400800" cy="347134"/>
          </a:xfrm>
        </p:spPr>
        <p:txBody>
          <a:bodyPr/>
          <a:lstStyle>
            <a:lvl1pPr algn="ctr">
              <a:defRPr sz="2400" b="1" baseline="0">
                <a:solidFill>
                  <a:srgbClr val="30BDFF"/>
                </a:solidFill>
                <a:latin typeface="Georgia"/>
                <a:cs typeface="Georgia"/>
              </a:defRPr>
            </a:lvl1pPr>
            <a:lvl2pPr algn="ctr">
              <a:defRPr sz="2400" b="1">
                <a:solidFill>
                  <a:srgbClr val="30BDFF"/>
                </a:solidFill>
                <a:latin typeface="Georgia"/>
                <a:cs typeface="Georgia"/>
              </a:defRPr>
            </a:lvl2pPr>
            <a:lvl3pPr algn="ctr">
              <a:defRPr sz="2400" b="1">
                <a:solidFill>
                  <a:srgbClr val="30BDFF"/>
                </a:solidFill>
                <a:latin typeface="Georgia"/>
                <a:cs typeface="Georgia"/>
              </a:defRPr>
            </a:lvl3pPr>
            <a:lvl4pPr algn="ctr">
              <a:defRPr sz="2400" b="1">
                <a:solidFill>
                  <a:srgbClr val="30BDFF"/>
                </a:solidFill>
                <a:latin typeface="Georgia"/>
                <a:cs typeface="Georgia"/>
              </a:defRPr>
            </a:lvl4pPr>
            <a:lvl5pPr algn="ctr">
              <a:defRPr sz="2400" b="1">
                <a:solidFill>
                  <a:srgbClr val="30BDFF"/>
                </a:solidFill>
                <a:latin typeface="Georgia"/>
                <a:cs typeface="Georgia"/>
              </a:defRPr>
            </a:lvl5pPr>
          </a:lstStyle>
          <a:p>
            <a:pPr lvl="0"/>
            <a:r>
              <a:rPr lang="en-US" dirty="0" smtClean="0"/>
              <a:t>Subtitle Here</a:t>
            </a:r>
            <a:endParaRPr lang="en-US" dirty="0"/>
          </a:p>
        </p:txBody>
      </p:sp>
      <p:sp>
        <p:nvSpPr>
          <p:cNvPr id="13" name="Title Placeholder 3"/>
          <p:cNvSpPr>
            <a:spLocks noGrp="1"/>
          </p:cNvSpPr>
          <p:nvPr>
            <p:ph type="title" hasCustomPrompt="1"/>
          </p:nvPr>
        </p:nvSpPr>
        <p:spPr>
          <a:xfrm>
            <a:off x="388621" y="1192944"/>
            <a:ext cx="8386749" cy="1074249"/>
          </a:xfrm>
          <a:prstGeom prst="rect">
            <a:avLst/>
          </a:prstGeom>
        </p:spPr>
        <p:txBody>
          <a:bodyPr vert="horz" lIns="0" tIns="0" rIns="0" bIns="0" rtlCol="0" anchor="b" anchorCtr="0">
            <a:noAutofit/>
          </a:bodyPr>
          <a:lstStyle>
            <a:lvl1pPr algn="ctr">
              <a:lnSpc>
                <a:spcPts val="6000"/>
              </a:lnSpc>
              <a:defRPr sz="5000">
                <a:solidFill>
                  <a:srgbClr val="7F7F7F"/>
                </a:solidFill>
              </a:defRPr>
            </a:lvl1pPr>
          </a:lstStyle>
          <a:p>
            <a:r>
              <a:rPr lang="en-US" dirty="0" smtClean="0"/>
              <a:t>Presentation Title</a:t>
            </a:r>
            <a:endParaRPr lang="en-US" dirty="0"/>
          </a:p>
        </p:txBody>
      </p:sp>
      <p:pic>
        <p:nvPicPr>
          <p:cNvPr id="9" name="Picture 8" descr="USF_CF_horizontal_CYAN_2015.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1278609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USF_SectionBreak">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1828801"/>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24147789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USF_Factoid">
    <p:spTree>
      <p:nvGrpSpPr>
        <p:cNvPr id="1" name=""/>
        <p:cNvGrpSpPr/>
        <p:nvPr/>
      </p:nvGrpSpPr>
      <p:grpSpPr>
        <a:xfrm>
          <a:off x="0" y="0"/>
          <a:ext cx="0" cy="0"/>
          <a:chOff x="0" y="0"/>
          <a:chExt cx="0" cy="0"/>
        </a:xfrm>
      </p:grpSpPr>
      <p:sp>
        <p:nvSpPr>
          <p:cNvPr id="10" name="Rectangle 9"/>
          <p:cNvSpPr/>
          <p:nvPr userDrawn="1"/>
        </p:nvSpPr>
        <p:spPr>
          <a:xfrm flipH="1">
            <a:off x="-3" y="0"/>
            <a:ext cx="9144002" cy="5143500"/>
          </a:xfrm>
          <a:prstGeom prst="rect">
            <a:avLst/>
          </a:prstGeom>
          <a:gradFill flip="none" rotWithShape="1">
            <a:gsLst>
              <a:gs pos="14000">
                <a:srgbClr val="30BDFF">
                  <a:alpha val="92000"/>
                </a:srgbClr>
              </a:gs>
              <a:gs pos="100000">
                <a:schemeClr val="tx2">
                  <a:lumMod val="75000"/>
                  <a:alpha val="32000"/>
                </a:schemeClr>
              </a:gs>
            </a:gsLst>
            <a:lin ang="1404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sp>
        <p:nvSpPr>
          <p:cNvPr id="8" name="Picture Placeholder 1"/>
          <p:cNvSpPr>
            <a:spLocks noGrp="1"/>
          </p:cNvSpPr>
          <p:nvPr>
            <p:ph type="pic" sz="quarter" idx="13"/>
          </p:nvPr>
        </p:nvSpPr>
        <p:spPr>
          <a:xfrm>
            <a:off x="0" y="0"/>
            <a:ext cx="9144000" cy="5143500"/>
          </a:xfrm>
        </p:spPr>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3835399"/>
          </a:xfrm>
          <a:prstGeom prst="rect">
            <a:avLst/>
          </a:prstGeom>
        </p:spPr>
        <p:txBody>
          <a:bodyPr vert="horz" lIns="0" tIns="0" rIns="0" bIns="0" rtlCol="0" anchor="b" anchorCtr="0">
            <a:noAutofit/>
          </a:bodyPr>
          <a:lstStyle>
            <a:lvl1pPr>
              <a:lnSpc>
                <a:spcPts val="2800"/>
              </a:lnSpc>
              <a:defRPr sz="2800" cap="all">
                <a:solidFill>
                  <a:schemeClr val="bg1"/>
                </a:solidFill>
              </a:defRPr>
            </a:lvl1pPr>
          </a:lstStyle>
          <a:p>
            <a:r>
              <a:rPr lang="en-US" dirty="0" smtClean="0"/>
              <a:t>Some interesting </a:t>
            </a:r>
            <a:br>
              <a:rPr lang="en-US" dirty="0" smtClean="0"/>
            </a:br>
            <a:r>
              <a:rPr lang="en-US" dirty="0" smtClean="0"/>
              <a:t>UNICEF Factoid </a:t>
            </a:r>
            <a:br>
              <a:rPr lang="en-US" dirty="0" smtClean="0"/>
            </a:br>
            <a:r>
              <a:rPr lang="en-US" dirty="0" smtClean="0"/>
              <a:t>can go here</a:t>
            </a:r>
            <a:endParaRPr lang="en-US" dirty="0"/>
          </a:p>
        </p:txBody>
      </p:sp>
      <p:sp>
        <p:nvSpPr>
          <p:cNvPr id="3" name="Text Placeholder 2"/>
          <p:cNvSpPr>
            <a:spLocks noGrp="1"/>
          </p:cNvSpPr>
          <p:nvPr>
            <p:ph type="body" sz="quarter" idx="10" hasCustomPrompt="1"/>
          </p:nvPr>
        </p:nvSpPr>
        <p:spPr>
          <a:xfrm>
            <a:off x="363220" y="2311400"/>
            <a:ext cx="1536700" cy="1130300"/>
          </a:xfrm>
        </p:spPr>
        <p:txBody>
          <a:bodyPr anchor="b" anchorCtr="0"/>
          <a:lstStyle>
            <a:lvl1pPr>
              <a:lnSpc>
                <a:spcPts val="6000"/>
              </a:lnSpc>
              <a:defRPr sz="6000" b="1">
                <a:solidFill>
                  <a:schemeClr val="bg1"/>
                </a:solidFill>
              </a:defRPr>
            </a:lvl1pPr>
          </a:lstStyle>
          <a:p>
            <a:pPr lvl="0"/>
            <a:r>
              <a:rPr lang="en-US" dirty="0" smtClean="0"/>
              <a:t>90%</a:t>
            </a:r>
            <a:endParaRPr lang="en-US" dirty="0"/>
          </a:p>
        </p:txBody>
      </p:sp>
      <p:sp>
        <p:nvSpPr>
          <p:cNvPr id="12" name="Footer Placeholder 2"/>
          <p:cNvSpPr>
            <a:spLocks noGrp="1"/>
          </p:cNvSpPr>
          <p:nvPr>
            <p:ph type="ftr" sz="quarter" idx="14"/>
          </p:nvPr>
        </p:nvSpPr>
        <p:spPr>
          <a:xfrm>
            <a:off x="5457683" y="4602591"/>
            <a:ext cx="2895600" cy="273844"/>
          </a:xfrm>
        </p:spPr>
        <p:txBody>
          <a:bodyPr/>
          <a:lstStyle>
            <a:lvl1pPr>
              <a:defRPr>
                <a:solidFill>
                  <a:srgbClr val="FFFFFF"/>
                </a:solidFill>
              </a:defRPr>
            </a:lvl1pPr>
          </a:lstStyle>
          <a:p>
            <a:r>
              <a:rPr lang="en-US" smtClean="0"/>
              <a:t>TITLE OF PRESENTATION</a:t>
            </a:r>
            <a:endParaRPr lang="en-US" dirty="0"/>
          </a:p>
        </p:txBody>
      </p:sp>
      <p:sp>
        <p:nvSpPr>
          <p:cNvPr id="13" name="Slide Number Placeholder 3"/>
          <p:cNvSpPr>
            <a:spLocks noGrp="1"/>
          </p:cNvSpPr>
          <p:nvPr>
            <p:ph type="sldNum" sz="quarter" idx="11"/>
          </p:nvPr>
        </p:nvSpPr>
        <p:spPr>
          <a:xfrm>
            <a:off x="8301931" y="4599603"/>
            <a:ext cx="527591" cy="273844"/>
          </a:xfrm>
        </p:spPr>
        <p:txBody>
          <a:bodyPr/>
          <a:lstStyle>
            <a:lvl1pPr>
              <a:defRPr>
                <a:solidFill>
                  <a:srgbClr val="FFFFF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956850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USF_TextSan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
          </p:nvPr>
        </p:nvSpPr>
        <p:spPr>
          <a:xfrm>
            <a:off x="388621" y="853255"/>
            <a:ext cx="8386749" cy="3442072"/>
          </a:xfrm>
          <a:prstGeom prst="rect">
            <a:avLst/>
          </a:prstGeom>
        </p:spPr>
        <p:txBody>
          <a:bodyPr>
            <a:normAutofit/>
          </a:bodyPr>
          <a:lstStyle>
            <a:lvl1pPr>
              <a:lnSpc>
                <a:spcPts val="1800"/>
              </a:lnSpc>
              <a:spcBef>
                <a:spcPts val="0"/>
              </a:spcBef>
              <a:spcAft>
                <a:spcPts val="0"/>
              </a:spcAft>
              <a:defRPr sz="1200">
                <a:solidFill>
                  <a:schemeClr val="tx1">
                    <a:lumMod val="50000"/>
                    <a:lumOff val="50000"/>
                  </a:schemeClr>
                </a:solidFill>
                <a:latin typeface="Arial"/>
                <a:cs typeface="Arial"/>
              </a:defRPr>
            </a:lvl1pPr>
            <a:lvl2pPr>
              <a:lnSpc>
                <a:spcPts val="1800"/>
              </a:lnSpc>
              <a:spcBef>
                <a:spcPts val="0"/>
              </a:spcBef>
              <a:spcAft>
                <a:spcPts val="0"/>
              </a:spcAft>
              <a:defRPr sz="1200">
                <a:solidFill>
                  <a:schemeClr val="tx1">
                    <a:lumMod val="50000"/>
                    <a:lumOff val="50000"/>
                  </a:schemeClr>
                </a:solidFill>
                <a:latin typeface="Arial"/>
                <a:cs typeface="Arial"/>
              </a:defRPr>
            </a:lvl2pPr>
            <a:lvl3pPr>
              <a:lnSpc>
                <a:spcPts val="1800"/>
              </a:lnSpc>
              <a:spcBef>
                <a:spcPts val="0"/>
              </a:spcBef>
              <a:spcAft>
                <a:spcPts val="0"/>
              </a:spcAft>
              <a:defRPr sz="1200">
                <a:solidFill>
                  <a:schemeClr val="tx1">
                    <a:lumMod val="50000"/>
                    <a:lumOff val="50000"/>
                  </a:schemeClr>
                </a:solidFill>
                <a:latin typeface="Arial"/>
                <a:cs typeface="Arial"/>
              </a:defRPr>
            </a:lvl3pPr>
            <a:lvl4pPr>
              <a:lnSpc>
                <a:spcPts val="1800"/>
              </a:lnSpc>
              <a:spcBef>
                <a:spcPts val="0"/>
              </a:spcBef>
              <a:spcAft>
                <a:spcPts val="0"/>
              </a:spcAft>
              <a:defRPr sz="1200">
                <a:solidFill>
                  <a:schemeClr val="tx1">
                    <a:lumMod val="50000"/>
                    <a:lumOff val="50000"/>
                  </a:schemeClr>
                </a:solidFill>
                <a:latin typeface="Arial"/>
                <a:cs typeface="Arial"/>
              </a:defRPr>
            </a:lvl4pPr>
            <a:lvl5pPr>
              <a:lnSpc>
                <a:spcPts val="1800"/>
              </a:lnSpc>
              <a:spcBef>
                <a:spcPts val="0"/>
              </a:spcBef>
              <a:spcAft>
                <a:spcPts val="0"/>
              </a:spcAft>
              <a:defRPr sz="1200">
                <a:solidFill>
                  <a:schemeClr val="tx1">
                    <a:lumMod val="50000"/>
                    <a:lumOff val="50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6975654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USF_TextSerif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866484"/>
            <a:ext cx="8386749" cy="3434220"/>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dirty="0" smtClean="0"/>
              <a:t>Serif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6278821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USF_Text_Image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858147"/>
            <a:ext cx="4683184" cy="3527181"/>
          </a:xfrm>
          <a:prstGeom prst="rect">
            <a:avLst/>
          </a:prstGeom>
        </p:spPr>
        <p:txBody>
          <a:bodyPr>
            <a:noAutofit/>
          </a:bodyPr>
          <a:lstStyle>
            <a:lvl1pPr>
              <a:lnSpc>
                <a:spcPts val="1600"/>
              </a:lnSpc>
              <a:spcBef>
                <a:spcPts val="0"/>
              </a:spcBef>
              <a:spcAft>
                <a:spcPts val="0"/>
              </a:spcAft>
              <a:defRPr sz="1000">
                <a:solidFill>
                  <a:schemeClr val="bg2"/>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944730"/>
            <a:ext cx="3408032" cy="34405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3801941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USF_Text_Image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12783"/>
            <a:ext cx="4250637" cy="3438555"/>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6640"/>
            <a:ext cx="3830372" cy="3454064"/>
          </a:xfrm>
          <a:prstGeom prst="rect">
            <a:avLst/>
          </a:prstGeom>
        </p:spPr>
        <p:txBody>
          <a:bodyPr>
            <a:normAutofit/>
          </a:bodyPr>
          <a:lstStyle>
            <a:lvl1pPr>
              <a:lnSpc>
                <a:spcPts val="1600"/>
              </a:lnSpc>
              <a:spcBef>
                <a:spcPts val="0"/>
              </a:spcBef>
              <a:spcAft>
                <a:spcPts val="0"/>
              </a:spcAft>
              <a:defRPr sz="1200">
                <a:solidFill>
                  <a:srgbClr val="7F7F7F"/>
                </a:solidFill>
                <a:latin typeface="Arial"/>
                <a:cs typeface="Arial"/>
              </a:defRPr>
            </a:lvl1pPr>
            <a:lvl2pPr>
              <a:lnSpc>
                <a:spcPts val="1600"/>
              </a:lnSpc>
              <a:spcBef>
                <a:spcPts val="0"/>
              </a:spcBef>
              <a:spcAft>
                <a:spcPts val="0"/>
              </a:spcAft>
              <a:defRPr sz="1200">
                <a:solidFill>
                  <a:srgbClr val="7F7F7F"/>
                </a:solidFill>
                <a:latin typeface="Arial"/>
                <a:cs typeface="Arial"/>
              </a:defRPr>
            </a:lvl2pPr>
            <a:lvl3pPr>
              <a:lnSpc>
                <a:spcPts val="1600"/>
              </a:lnSpc>
              <a:spcBef>
                <a:spcPts val="0"/>
              </a:spcBef>
              <a:spcAft>
                <a:spcPts val="0"/>
              </a:spcAft>
              <a:defRPr sz="1200">
                <a:solidFill>
                  <a:srgbClr val="7F7F7F"/>
                </a:solidFill>
                <a:latin typeface="Arial"/>
                <a:cs typeface="Arial"/>
              </a:defRPr>
            </a:lvl3pPr>
            <a:lvl4pPr>
              <a:lnSpc>
                <a:spcPts val="1600"/>
              </a:lnSpc>
              <a:spcBef>
                <a:spcPts val="0"/>
              </a:spcBef>
              <a:spcAft>
                <a:spcPts val="0"/>
              </a:spcAft>
              <a:defRPr sz="1200">
                <a:solidFill>
                  <a:srgbClr val="7F7F7F"/>
                </a:solidFill>
                <a:latin typeface="Arial"/>
                <a:cs typeface="Arial"/>
              </a:defRPr>
            </a:lvl4pPr>
            <a:lvl5pPr>
              <a:lnSpc>
                <a:spcPts val="16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032855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USF_Text_Image_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388621" y="892940"/>
            <a:ext cx="4250637" cy="34583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4944998" y="840025"/>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Arial"/>
                <a:cs typeface="Arial"/>
              </a:defRPr>
            </a:lvl1pPr>
            <a:lvl2pPr>
              <a:lnSpc>
                <a:spcPts val="1600"/>
              </a:lnSpc>
              <a:spcBef>
                <a:spcPts val="0"/>
              </a:spcBef>
              <a:spcAft>
                <a:spcPts val="0"/>
              </a:spcAft>
              <a:defRPr sz="1000">
                <a:solidFill>
                  <a:srgbClr val="7F7F7F"/>
                </a:solidFill>
                <a:latin typeface="Arial"/>
                <a:cs typeface="Arial"/>
              </a:defRPr>
            </a:lvl2pPr>
            <a:lvl3pPr>
              <a:lnSpc>
                <a:spcPts val="1600"/>
              </a:lnSpc>
              <a:spcBef>
                <a:spcPts val="0"/>
              </a:spcBef>
              <a:spcAft>
                <a:spcPts val="0"/>
              </a:spcAft>
              <a:defRPr sz="1000">
                <a:solidFill>
                  <a:srgbClr val="7F7F7F"/>
                </a:solidFill>
                <a:latin typeface="Arial"/>
                <a:cs typeface="Arial"/>
              </a:defRPr>
            </a:lvl3pPr>
            <a:lvl4pPr>
              <a:lnSpc>
                <a:spcPts val="1600"/>
              </a:lnSpc>
              <a:spcBef>
                <a:spcPts val="0"/>
              </a:spcBef>
              <a:spcAft>
                <a:spcPts val="0"/>
              </a:spcAft>
              <a:defRPr sz="1000">
                <a:solidFill>
                  <a:srgbClr val="7F7F7F"/>
                </a:solidFill>
                <a:latin typeface="Arial"/>
                <a:cs typeface="Arial"/>
              </a:defRPr>
            </a:lvl4pPr>
            <a:lvl5pPr>
              <a:lnSpc>
                <a:spcPts val="1600"/>
              </a:lnSpc>
              <a:spcBef>
                <a:spcPts val="0"/>
              </a:spcBef>
              <a:spcAft>
                <a:spcPts val="0"/>
              </a:spcAft>
              <a:defRPr sz="10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078847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F_TextSans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
        <p:nvSpPr>
          <p:cNvPr id="10" name="Text Placeholder 10"/>
          <p:cNvSpPr>
            <a:spLocks noGrp="1"/>
          </p:cNvSpPr>
          <p:nvPr>
            <p:ph type="body" sz="quarter" idx="13"/>
          </p:nvPr>
        </p:nvSpPr>
        <p:spPr>
          <a:xfrm>
            <a:off x="388622" y="1488235"/>
            <a:ext cx="8386749" cy="291693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txBox="1">
            <a:spLocks/>
          </p:cNvSpPr>
          <p:nvPr userDrawn="1"/>
        </p:nvSpPr>
        <p:spPr>
          <a:xfrm>
            <a:off x="388622" y="146729"/>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Tree>
    <p:extLst>
      <p:ext uri="{BB962C8B-B14F-4D97-AF65-F5344CB8AC3E}">
        <p14:creationId xmlns:p14="http://schemas.microsoft.com/office/powerpoint/2010/main" val="26072237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USF_TextSerif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06169"/>
            <a:ext cx="4250637" cy="3445169"/>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0026"/>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Georgia"/>
                <a:cs typeface="Georgia"/>
              </a:defRPr>
            </a:lvl1pPr>
            <a:lvl2pPr>
              <a:lnSpc>
                <a:spcPts val="1600"/>
              </a:lnSpc>
              <a:spcBef>
                <a:spcPts val="0"/>
              </a:spcBef>
              <a:spcAft>
                <a:spcPts val="0"/>
              </a:spcAft>
              <a:defRPr sz="1000">
                <a:solidFill>
                  <a:srgbClr val="7F7F7F"/>
                </a:solidFill>
                <a:latin typeface="Georgia"/>
                <a:cs typeface="Georgia"/>
              </a:defRPr>
            </a:lvl2pPr>
            <a:lvl3pPr>
              <a:lnSpc>
                <a:spcPts val="1600"/>
              </a:lnSpc>
              <a:spcBef>
                <a:spcPts val="0"/>
              </a:spcBef>
              <a:spcAft>
                <a:spcPts val="0"/>
              </a:spcAft>
              <a:defRPr sz="1000">
                <a:solidFill>
                  <a:srgbClr val="7F7F7F"/>
                </a:solidFill>
                <a:latin typeface="Georgia"/>
                <a:cs typeface="Georgia"/>
              </a:defRPr>
            </a:lvl3pPr>
            <a:lvl4pPr>
              <a:lnSpc>
                <a:spcPts val="1600"/>
              </a:lnSpc>
              <a:spcBef>
                <a:spcPts val="0"/>
              </a:spcBef>
              <a:spcAft>
                <a:spcPts val="0"/>
              </a:spcAft>
              <a:defRPr sz="1000">
                <a:solidFill>
                  <a:srgbClr val="7F7F7F"/>
                </a:solidFill>
                <a:latin typeface="Georgia"/>
                <a:cs typeface="Georgia"/>
              </a:defRPr>
            </a:lvl4pPr>
            <a:lvl5pPr>
              <a:lnSpc>
                <a:spcPts val="1600"/>
              </a:lnSpc>
              <a:spcBef>
                <a:spcPts val="0"/>
              </a:spcBef>
              <a:spcAft>
                <a:spcPts val="0"/>
              </a:spcAft>
              <a:defRPr sz="10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028322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USF_2-column_TextSeri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p:nvPr>
        </p:nvSpPr>
        <p:spPr>
          <a:xfrm>
            <a:off x="388620" y="853254"/>
            <a:ext cx="4067230"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4"/>
          </p:nvPr>
        </p:nvSpPr>
        <p:spPr>
          <a:xfrm>
            <a:off x="4708384" y="853254"/>
            <a:ext cx="4066986"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3858753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USF_TextSans-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1214182"/>
            <a:ext cx="8386749" cy="315791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dirty="0" smtClean="0"/>
              <a:t>Sans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251219" y="1347684"/>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9" name="Text Placeholder 8"/>
          <p:cNvSpPr>
            <a:spLocks noGrp="1"/>
          </p:cNvSpPr>
          <p:nvPr>
            <p:ph type="body" sz="quarter" idx="14" hasCustomPrompt="1"/>
          </p:nvPr>
        </p:nvSpPr>
        <p:spPr>
          <a:xfrm>
            <a:off x="388938" y="841649"/>
            <a:ext cx="8386762" cy="343504"/>
          </a:xfrm>
        </p:spPr>
        <p:txBody>
          <a:bodyPr/>
          <a:lstStyle>
            <a:lvl1pPr>
              <a:defRPr sz="1800" i="1" baseline="0">
                <a:solidFill>
                  <a:srgbClr val="30BDFF"/>
                </a:solidFill>
                <a:latin typeface="Georgia"/>
                <a:cs typeface="Georgia"/>
              </a:defRPr>
            </a:lvl1pPr>
          </a:lstStyle>
          <a:p>
            <a:pPr lvl="0"/>
            <a:r>
              <a:rPr lang="en-US" dirty="0" smtClean="0"/>
              <a:t>Sample Subtitle or A-head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8722496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USF_Text_Image_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chorCtr="0">
            <a:normAutofit/>
          </a:bodyPr>
          <a:lstStyle>
            <a:lvl1pPr>
              <a:lnSpc>
                <a:spcPts val="2800"/>
              </a:lnSpc>
              <a:defRPr sz="2800"/>
            </a:lvl1pPr>
          </a:lstStyle>
          <a:p>
            <a:r>
              <a:rPr lang="en-US" dirty="0" smtClean="0"/>
              <a:t>SAMPLE SMALLER B-HEAD</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1193934"/>
            <a:ext cx="4683184" cy="3148916"/>
          </a:xfrm>
          <a:prstGeom prst="rect">
            <a:avLst/>
          </a:prstGeom>
        </p:spPr>
        <p:txBody>
          <a:bodyPr>
            <a:noAutofit/>
          </a:bodyPr>
          <a:lstStyle>
            <a:lvl1pPr>
              <a:lnSpc>
                <a:spcPts val="1600"/>
              </a:lnSpc>
              <a:spcBef>
                <a:spcPts val="0"/>
              </a:spcBef>
              <a:spcAft>
                <a:spcPts val="0"/>
              </a:spcAft>
              <a:defRPr sz="1000">
                <a:solidFill>
                  <a:schemeClr val="bg1">
                    <a:lumMod val="50000"/>
                  </a:schemeClr>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892940"/>
            <a:ext cx="3408032" cy="3449910"/>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6"/>
          <p:cNvSpPr>
            <a:spLocks noGrp="1"/>
          </p:cNvSpPr>
          <p:nvPr>
            <p:ph type="body" sz="quarter" idx="17" hasCustomPrompt="1"/>
          </p:nvPr>
        </p:nvSpPr>
        <p:spPr>
          <a:xfrm>
            <a:off x="388938" y="845743"/>
            <a:ext cx="4683125" cy="284095"/>
          </a:xfrm>
        </p:spPr>
        <p:txBody>
          <a:bodyPr anchor="b" anchorCtr="0"/>
          <a:lstStyle>
            <a:lvl1pPr>
              <a:defRPr sz="1600" b="1">
                <a:solidFill>
                  <a:srgbClr val="30BDFF"/>
                </a:solidFill>
                <a:latin typeface="Georgia"/>
                <a:cs typeface="Georgia"/>
              </a:defRPr>
            </a:lvl1pPr>
            <a:lvl2pPr>
              <a:defRPr sz="1400" b="1">
                <a:solidFill>
                  <a:schemeClr val="tx2"/>
                </a:solidFill>
                <a:latin typeface="Georgia"/>
                <a:cs typeface="Georgia"/>
              </a:defRPr>
            </a:lvl2pPr>
            <a:lvl3pPr>
              <a:defRPr sz="1400" b="1">
                <a:solidFill>
                  <a:schemeClr val="tx2"/>
                </a:solidFill>
                <a:latin typeface="Georgia"/>
                <a:cs typeface="Georgia"/>
              </a:defRPr>
            </a:lvl3pPr>
            <a:lvl4pPr>
              <a:defRPr sz="1400" b="1">
                <a:solidFill>
                  <a:schemeClr val="tx2"/>
                </a:solidFill>
                <a:latin typeface="Georgia"/>
                <a:cs typeface="Georgia"/>
              </a:defRPr>
            </a:lvl4pPr>
            <a:lvl5pPr>
              <a:defRPr sz="1400" b="1">
                <a:solidFill>
                  <a:schemeClr val="tx2"/>
                </a:solidFill>
                <a:latin typeface="Georgia"/>
                <a:cs typeface="Georgia"/>
              </a:defRPr>
            </a:lvl5pPr>
          </a:lstStyle>
          <a:p>
            <a:pPr lvl="0"/>
            <a:r>
              <a:rPr lang="en-US" dirty="0" smtClean="0"/>
              <a:t>Sample C-Head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4866490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USF_TextSerif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
        <p:nvSpPr>
          <p:cNvPr id="12" name="Text Placeholder 10"/>
          <p:cNvSpPr>
            <a:spLocks noGrp="1"/>
          </p:cNvSpPr>
          <p:nvPr>
            <p:ph type="body" sz="quarter" idx="13"/>
          </p:nvPr>
        </p:nvSpPr>
        <p:spPr>
          <a:xfrm>
            <a:off x="388620" y="1477197"/>
            <a:ext cx="8386749" cy="2888288"/>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3893974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USF_TextSans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
        <p:nvSpPr>
          <p:cNvPr id="10" name="Text Placeholder 10"/>
          <p:cNvSpPr>
            <a:spLocks noGrp="1"/>
          </p:cNvSpPr>
          <p:nvPr>
            <p:ph type="body" sz="quarter" idx="13"/>
          </p:nvPr>
        </p:nvSpPr>
        <p:spPr>
          <a:xfrm>
            <a:off x="388620" y="1488234"/>
            <a:ext cx="8386749" cy="291693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Tree>
    <p:extLst>
      <p:ext uri="{BB962C8B-B14F-4D97-AF65-F5344CB8AC3E}">
        <p14:creationId xmlns:p14="http://schemas.microsoft.com/office/powerpoint/2010/main" val="23113371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USF_Chart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59868"/>
            <a:ext cx="8386748" cy="3482981"/>
          </a:xfrm>
          <a:prstGeom prst="rect">
            <a:avLst/>
          </a:prstGeom>
        </p:spPr>
        <p:txBody>
          <a:bodyPr/>
          <a:lstStyle/>
          <a:p>
            <a:r>
              <a:rPr lang="en-US" smtClean="0"/>
              <a:t>Click icon to add chart</a:t>
            </a:r>
            <a:endParaRPr lang="en-US"/>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6932751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USF_Chart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46639"/>
            <a:ext cx="6117056" cy="3496210"/>
          </a:xfrm>
          <a:prstGeom prst="rect">
            <a:avLst/>
          </a:prstGeom>
        </p:spPr>
        <p:txBody>
          <a:bodyPr/>
          <a:lstStyle/>
          <a:p>
            <a:r>
              <a:rPr lang="en-US" smtClean="0"/>
              <a:t>Click icon to add chart</a:t>
            </a:r>
            <a:endParaRPr lang="en-US" dirty="0"/>
          </a:p>
        </p:txBody>
      </p:sp>
      <p:sp>
        <p:nvSpPr>
          <p:cNvPr id="12" name="Text Placeholder 2"/>
          <p:cNvSpPr>
            <a:spLocks noGrp="1"/>
          </p:cNvSpPr>
          <p:nvPr>
            <p:ph type="body" sz="quarter" idx="14"/>
          </p:nvPr>
        </p:nvSpPr>
        <p:spPr>
          <a:xfrm>
            <a:off x="6677025" y="846639"/>
            <a:ext cx="2098345" cy="3496211"/>
          </a:xfrm>
          <a:prstGeom prst="rect">
            <a:avLst/>
          </a:prstGeom>
        </p:spPr>
        <p:txBody>
          <a:bodyPr>
            <a:noAutofit/>
          </a:bodyPr>
          <a:lstStyle>
            <a:lvl1pPr>
              <a:spcBef>
                <a:spcPts val="0"/>
              </a:spcBef>
              <a:spcAft>
                <a:spcPts val="0"/>
              </a:spcAft>
              <a:defRPr sz="1000"/>
            </a:lvl1pPr>
            <a:lvl2pPr>
              <a:spcBef>
                <a:spcPts val="0"/>
              </a:spcBef>
              <a:spcAft>
                <a:spcPts val="0"/>
              </a:spcAft>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2718038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US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13" name="Picture 12" descr="unicef logo cyan.eps"/>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398293" y="1719180"/>
            <a:ext cx="6347414" cy="1522084"/>
          </a:xfrm>
          <a:prstGeom prst="rect">
            <a:avLst/>
          </a:prstGeom>
        </p:spPr>
      </p:pic>
    </p:spTree>
    <p:extLst>
      <p:ext uri="{BB962C8B-B14F-4D97-AF65-F5344CB8AC3E}">
        <p14:creationId xmlns:p14="http://schemas.microsoft.com/office/powerpoint/2010/main" val="10988144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USF_C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3" name="Picture 2" descr="USF15_CFLogoStacked_White100%.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4028" y="890682"/>
            <a:ext cx="4976372" cy="3087194"/>
          </a:xfrm>
          <a:prstGeom prst="rect">
            <a:avLst/>
          </a:prstGeom>
        </p:spPr>
      </p:pic>
    </p:spTree>
    <p:extLst>
      <p:ext uri="{BB962C8B-B14F-4D97-AF65-F5344CB8AC3E}">
        <p14:creationId xmlns:p14="http://schemas.microsoft.com/office/powerpoint/2010/main" val="1003623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SF_Chart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59869"/>
            <a:ext cx="8386748" cy="3482981"/>
          </a:xfrm>
          <a:prstGeom prst="rect">
            <a:avLst/>
          </a:prstGeom>
        </p:spPr>
        <p:txBody>
          <a:bodyPr/>
          <a:lstStyle/>
          <a:p>
            <a:r>
              <a:rPr lang="en-US" smtClean="0"/>
              <a:t>Click icon to add chart</a:t>
            </a:r>
            <a:endParaRPr lang="en-US"/>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5215761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TITLE OF PRESENTATION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271663" y="4529744"/>
            <a:ext cx="2044262" cy="400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Picture Placeholder 6"/>
          <p:cNvSpPr>
            <a:spLocks noGrp="1"/>
          </p:cNvSpPr>
          <p:nvPr>
            <p:ph type="pic" sz="quarter" idx="13"/>
          </p:nvPr>
        </p:nvSpPr>
        <p:spPr>
          <a:xfrm>
            <a:off x="0" y="0"/>
            <a:ext cx="9144000" cy="5143500"/>
          </a:xfrm>
        </p:spPr>
        <p:txBody>
          <a:bodyPr/>
          <a:lstStyle/>
          <a:p>
            <a:endParaRPr lang="en-US"/>
          </a:p>
        </p:txBody>
      </p:sp>
    </p:spTree>
    <p:extLst>
      <p:ext uri="{BB962C8B-B14F-4D97-AF65-F5344CB8AC3E}">
        <p14:creationId xmlns:p14="http://schemas.microsoft.com/office/powerpoint/2010/main" val="12458797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USF_TitlePage">
    <p:spTree>
      <p:nvGrpSpPr>
        <p:cNvPr id="1" name=""/>
        <p:cNvGrpSpPr/>
        <p:nvPr/>
      </p:nvGrpSpPr>
      <p:grpSpPr>
        <a:xfrm>
          <a:off x="0" y="0"/>
          <a:ext cx="0" cy="0"/>
          <a:chOff x="0" y="0"/>
          <a:chExt cx="0" cy="0"/>
        </a:xfrm>
      </p:grpSpPr>
      <p:sp>
        <p:nvSpPr>
          <p:cNvPr id="3" name="SmartArt Placeholder 2"/>
          <p:cNvSpPr>
            <a:spLocks noGrp="1"/>
          </p:cNvSpPr>
          <p:nvPr>
            <p:ph type="dgm" sz="quarter" idx="11" hasCustomPrompt="1"/>
          </p:nvPr>
        </p:nvSpPr>
        <p:spPr>
          <a:xfrm>
            <a:off x="-3175" y="0"/>
            <a:ext cx="9147175" cy="5143500"/>
          </a:xfrm>
          <a:gradFill flip="none" rotWithShape="1">
            <a:gsLst>
              <a:gs pos="0">
                <a:srgbClr val="30BDFF">
                  <a:alpha val="64000"/>
                </a:srgbClr>
              </a:gs>
              <a:gs pos="100000">
                <a:srgbClr val="214F9B">
                  <a:alpha val="99000"/>
                </a:srgbClr>
              </a:gs>
            </a:gsLst>
            <a:lin ang="3780000" scaled="0"/>
            <a:tileRect/>
          </a:gradFill>
        </p:spPr>
        <p:txBody>
          <a:bodyPr/>
          <a:lstStyle>
            <a:lvl1pPr>
              <a:defRPr baseline="0"/>
            </a:lvl1pPr>
          </a:lstStyle>
          <a:p>
            <a:r>
              <a:rPr lang="en-US" dirty="0" smtClean="0"/>
              <a:t> </a:t>
            </a:r>
            <a:endParaRPr lang="en-US" dirty="0"/>
          </a:p>
        </p:txBody>
      </p:sp>
      <p:sp>
        <p:nvSpPr>
          <p:cNvPr id="6" name="Picture Placeholder 2"/>
          <p:cNvSpPr>
            <a:spLocks noGrp="1"/>
          </p:cNvSpPr>
          <p:nvPr>
            <p:ph type="pic" sz="quarter" idx="10" hasCustomPrompt="1"/>
          </p:nvPr>
        </p:nvSpPr>
        <p:spPr>
          <a:xfrm>
            <a:off x="-3175" y="0"/>
            <a:ext cx="9147175" cy="5143500"/>
          </a:xfrm>
        </p:spPr>
        <p:txBody>
          <a:bodyPr lIns="914400"/>
          <a:lstStyle>
            <a:lvl1pPr marL="0" marR="0" indent="0" algn="l" defTabSz="457200" rtl="0" eaLnBrk="1" fontAlgn="auto" latinLnBrk="0" hangingPunct="1">
              <a:lnSpc>
                <a:spcPts val="1800"/>
              </a:lnSpc>
              <a:spcBef>
                <a:spcPts val="0"/>
              </a:spcBef>
              <a:spcAft>
                <a:spcPts val="0"/>
              </a:spcAft>
              <a:buClrTx/>
              <a:buSzTx/>
              <a:buFont typeface="Arial"/>
              <a:buNone/>
              <a:tabLst/>
              <a:defRPr sz="800">
                <a:solidFill>
                  <a:srgbClr val="FF0000"/>
                </a:solidFill>
              </a:defRPr>
            </a:lvl1pPr>
          </a:lstStyle>
          <a:p>
            <a:r>
              <a:rPr lang="en-US" dirty="0" smtClean="0"/>
              <a:t>A photo can go in background either behind this tinted blue, or on its own (drag picture to placeholder or click icon to add image. Arrange photo image to back layer.)</a:t>
            </a:r>
          </a:p>
        </p:txBody>
      </p:sp>
      <p:sp>
        <p:nvSpPr>
          <p:cNvPr id="8" name="Title Placeholder 3"/>
          <p:cNvSpPr>
            <a:spLocks noGrp="1"/>
          </p:cNvSpPr>
          <p:nvPr>
            <p:ph type="title" hasCustomPrompt="1"/>
          </p:nvPr>
        </p:nvSpPr>
        <p:spPr>
          <a:xfrm>
            <a:off x="334861" y="1769532"/>
            <a:ext cx="8386749" cy="1725003"/>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Presentation Title</a:t>
            </a:r>
            <a:endParaRPr lang="en-US" dirty="0"/>
          </a:p>
        </p:txBody>
      </p:sp>
      <p:sp>
        <p:nvSpPr>
          <p:cNvPr id="4" name="Text Placeholder 3"/>
          <p:cNvSpPr>
            <a:spLocks noGrp="1"/>
          </p:cNvSpPr>
          <p:nvPr>
            <p:ph type="body" sz="quarter" idx="12" hasCustomPrompt="1"/>
          </p:nvPr>
        </p:nvSpPr>
        <p:spPr>
          <a:xfrm>
            <a:off x="388938" y="3687773"/>
            <a:ext cx="8386762" cy="490498"/>
          </a:xfrm>
        </p:spPr>
        <p:txBody>
          <a:bodyPr/>
          <a:lstStyle>
            <a:lvl1pPr marL="0" marR="0" indent="0" algn="l" defTabSz="457200" rtl="0" eaLnBrk="1" fontAlgn="auto" latinLnBrk="0" hangingPunct="1">
              <a:lnSpc>
                <a:spcPts val="1600"/>
              </a:lnSpc>
              <a:spcBef>
                <a:spcPct val="20000"/>
              </a:spcBef>
              <a:spcAft>
                <a:spcPts val="0"/>
              </a:spcAft>
              <a:buClrTx/>
              <a:buSzTx/>
              <a:buFont typeface="Arial"/>
              <a:buNone/>
              <a:tabLst/>
              <a:defRPr sz="1800" b="1">
                <a:solidFill>
                  <a:schemeClr val="bg1"/>
                </a:solidFill>
              </a:defRPr>
            </a:lvl1p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add Subhead Text and/or Date</a:t>
            </a:r>
          </a:p>
        </p:txBody>
      </p:sp>
      <p:pic>
        <p:nvPicPr>
          <p:cNvPr id="9" name="Picture 8" descr="USF_Cov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19" y="4466818"/>
            <a:ext cx="2913381" cy="349463"/>
          </a:xfrm>
          <a:prstGeom prst="rect">
            <a:avLst/>
          </a:prstGeom>
        </p:spPr>
      </p:pic>
    </p:spTree>
    <p:extLst>
      <p:ext uri="{BB962C8B-B14F-4D97-AF65-F5344CB8AC3E}">
        <p14:creationId xmlns:p14="http://schemas.microsoft.com/office/powerpoint/2010/main" val="235453626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USF_TitlePage_alt">
    <p:spTree>
      <p:nvGrpSpPr>
        <p:cNvPr id="1" name=""/>
        <p:cNvGrpSpPr/>
        <p:nvPr/>
      </p:nvGrpSpPr>
      <p:grpSpPr>
        <a:xfrm>
          <a:off x="0" y="0"/>
          <a:ext cx="0" cy="0"/>
          <a:chOff x="0" y="0"/>
          <a:chExt cx="0" cy="0"/>
        </a:xfrm>
      </p:grpSpPr>
      <p:sp>
        <p:nvSpPr>
          <p:cNvPr id="15" name="Subtitle 1"/>
          <p:cNvSpPr>
            <a:spLocks noGrp="1"/>
          </p:cNvSpPr>
          <p:nvPr>
            <p:ph type="subTitle" idx="1"/>
          </p:nvPr>
        </p:nvSpPr>
        <p:spPr>
          <a:xfrm>
            <a:off x="1371600" y="3810001"/>
            <a:ext cx="6400800" cy="380136"/>
          </a:xfrm>
        </p:spPr>
        <p:txBody>
          <a:bodyPr>
            <a:normAutofit/>
          </a:bodyPr>
          <a:lstStyle>
            <a:lvl1pPr algn="ctr">
              <a:defRPr sz="2000" i="1">
                <a:solidFill>
                  <a:srgbClr val="30BDFF"/>
                </a:solidFill>
                <a:latin typeface="Georgia"/>
                <a:cs typeface="Georgia"/>
              </a:defRPr>
            </a:lvl1pPr>
          </a:lstStyle>
          <a:p>
            <a:r>
              <a:rPr lang="en-US" smtClean="0"/>
              <a:t>Click to edit Master subtitle style</a:t>
            </a:r>
            <a:endParaRPr lang="en-US" dirty="0"/>
          </a:p>
        </p:txBody>
      </p:sp>
      <p:pic>
        <p:nvPicPr>
          <p:cNvPr id="16" name="Picture 15" descr="USF_CF_Badge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5940" y="0"/>
            <a:ext cx="1407894" cy="1227573"/>
          </a:xfrm>
          <a:prstGeom prst="rect">
            <a:avLst/>
          </a:prstGeom>
        </p:spPr>
      </p:pic>
      <p:sp>
        <p:nvSpPr>
          <p:cNvPr id="5" name="Text Placeholder 4"/>
          <p:cNvSpPr>
            <a:spLocks noGrp="1"/>
          </p:cNvSpPr>
          <p:nvPr>
            <p:ph type="body" sz="quarter" idx="12" hasCustomPrompt="1"/>
          </p:nvPr>
        </p:nvSpPr>
        <p:spPr>
          <a:xfrm>
            <a:off x="1371600" y="2989240"/>
            <a:ext cx="6400800" cy="270405"/>
          </a:xfrm>
        </p:spPr>
        <p:txBody>
          <a:bodyPr/>
          <a:lstStyle>
            <a:lvl1pPr algn="ctr">
              <a:defRPr sz="1800" b="1" baseline="0"/>
            </a:lvl1pPr>
          </a:lstStyle>
          <a:p>
            <a:pPr lvl="0"/>
            <a:r>
              <a:rPr lang="en-US" dirty="0" smtClean="0"/>
              <a:t>Date Here</a:t>
            </a:r>
            <a:endParaRPr lang="en-US" dirty="0"/>
          </a:p>
        </p:txBody>
      </p:sp>
      <p:sp>
        <p:nvSpPr>
          <p:cNvPr id="7" name="Text Placeholder 6"/>
          <p:cNvSpPr>
            <a:spLocks noGrp="1"/>
          </p:cNvSpPr>
          <p:nvPr>
            <p:ph type="body" sz="quarter" idx="13" hasCustomPrompt="1"/>
          </p:nvPr>
        </p:nvSpPr>
        <p:spPr>
          <a:xfrm>
            <a:off x="1371600" y="2404534"/>
            <a:ext cx="6400800" cy="347134"/>
          </a:xfrm>
        </p:spPr>
        <p:txBody>
          <a:bodyPr/>
          <a:lstStyle>
            <a:lvl1pPr algn="ctr">
              <a:defRPr sz="2400" b="1" baseline="0">
                <a:solidFill>
                  <a:srgbClr val="30BDFF"/>
                </a:solidFill>
                <a:latin typeface="Georgia"/>
                <a:cs typeface="Georgia"/>
              </a:defRPr>
            </a:lvl1pPr>
            <a:lvl2pPr algn="ctr">
              <a:defRPr sz="2400" b="1">
                <a:solidFill>
                  <a:srgbClr val="30BDFF"/>
                </a:solidFill>
                <a:latin typeface="Georgia"/>
                <a:cs typeface="Georgia"/>
              </a:defRPr>
            </a:lvl2pPr>
            <a:lvl3pPr algn="ctr">
              <a:defRPr sz="2400" b="1">
                <a:solidFill>
                  <a:srgbClr val="30BDFF"/>
                </a:solidFill>
                <a:latin typeface="Georgia"/>
                <a:cs typeface="Georgia"/>
              </a:defRPr>
            </a:lvl3pPr>
            <a:lvl4pPr algn="ctr">
              <a:defRPr sz="2400" b="1">
                <a:solidFill>
                  <a:srgbClr val="30BDFF"/>
                </a:solidFill>
                <a:latin typeface="Georgia"/>
                <a:cs typeface="Georgia"/>
              </a:defRPr>
            </a:lvl4pPr>
            <a:lvl5pPr algn="ctr">
              <a:defRPr sz="2400" b="1">
                <a:solidFill>
                  <a:srgbClr val="30BDFF"/>
                </a:solidFill>
                <a:latin typeface="Georgia"/>
                <a:cs typeface="Georgia"/>
              </a:defRPr>
            </a:lvl5pPr>
          </a:lstStyle>
          <a:p>
            <a:pPr lvl="0"/>
            <a:r>
              <a:rPr lang="en-US" dirty="0" smtClean="0"/>
              <a:t>Subtitle Here</a:t>
            </a:r>
            <a:endParaRPr lang="en-US" dirty="0"/>
          </a:p>
        </p:txBody>
      </p:sp>
      <p:sp>
        <p:nvSpPr>
          <p:cNvPr id="13" name="Title Placeholder 3"/>
          <p:cNvSpPr>
            <a:spLocks noGrp="1"/>
          </p:cNvSpPr>
          <p:nvPr>
            <p:ph type="title" hasCustomPrompt="1"/>
          </p:nvPr>
        </p:nvSpPr>
        <p:spPr>
          <a:xfrm>
            <a:off x="388621" y="1192944"/>
            <a:ext cx="8386749" cy="1074249"/>
          </a:xfrm>
          <a:prstGeom prst="rect">
            <a:avLst/>
          </a:prstGeom>
        </p:spPr>
        <p:txBody>
          <a:bodyPr vert="horz" lIns="0" tIns="0" rIns="0" bIns="0" rtlCol="0" anchor="b" anchorCtr="0">
            <a:noAutofit/>
          </a:bodyPr>
          <a:lstStyle>
            <a:lvl1pPr algn="ctr">
              <a:lnSpc>
                <a:spcPts val="6000"/>
              </a:lnSpc>
              <a:defRPr sz="5000">
                <a:solidFill>
                  <a:srgbClr val="7F7F7F"/>
                </a:solidFill>
              </a:defRPr>
            </a:lvl1pPr>
          </a:lstStyle>
          <a:p>
            <a:r>
              <a:rPr lang="en-US" dirty="0" smtClean="0"/>
              <a:t>Presentation Title</a:t>
            </a:r>
            <a:endParaRPr lang="en-US" dirty="0"/>
          </a:p>
        </p:txBody>
      </p:sp>
      <p:pic>
        <p:nvPicPr>
          <p:cNvPr id="9" name="Picture 8" descr="USF_CF_horizontal_CYAN_2015.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6849046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USF_SectionBreak">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1828801"/>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4872967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USF_Factoid">
    <p:spTree>
      <p:nvGrpSpPr>
        <p:cNvPr id="1" name=""/>
        <p:cNvGrpSpPr/>
        <p:nvPr/>
      </p:nvGrpSpPr>
      <p:grpSpPr>
        <a:xfrm>
          <a:off x="0" y="0"/>
          <a:ext cx="0" cy="0"/>
          <a:chOff x="0" y="0"/>
          <a:chExt cx="0" cy="0"/>
        </a:xfrm>
      </p:grpSpPr>
      <p:sp>
        <p:nvSpPr>
          <p:cNvPr id="10" name="Rectangle 9"/>
          <p:cNvSpPr/>
          <p:nvPr userDrawn="1"/>
        </p:nvSpPr>
        <p:spPr>
          <a:xfrm flipH="1">
            <a:off x="-3" y="0"/>
            <a:ext cx="9144002" cy="5143500"/>
          </a:xfrm>
          <a:prstGeom prst="rect">
            <a:avLst/>
          </a:prstGeom>
          <a:gradFill flip="none" rotWithShape="1">
            <a:gsLst>
              <a:gs pos="14000">
                <a:srgbClr val="30BDFF">
                  <a:alpha val="92000"/>
                </a:srgbClr>
              </a:gs>
              <a:gs pos="100000">
                <a:schemeClr val="tx2">
                  <a:lumMod val="75000"/>
                  <a:alpha val="32000"/>
                </a:schemeClr>
              </a:gs>
            </a:gsLst>
            <a:lin ang="1404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sp>
        <p:nvSpPr>
          <p:cNvPr id="8" name="Picture Placeholder 1"/>
          <p:cNvSpPr>
            <a:spLocks noGrp="1"/>
          </p:cNvSpPr>
          <p:nvPr>
            <p:ph type="pic" sz="quarter" idx="13"/>
          </p:nvPr>
        </p:nvSpPr>
        <p:spPr>
          <a:xfrm>
            <a:off x="0" y="0"/>
            <a:ext cx="9144000" cy="5143500"/>
          </a:xfrm>
        </p:spPr>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3835399"/>
          </a:xfrm>
          <a:prstGeom prst="rect">
            <a:avLst/>
          </a:prstGeom>
        </p:spPr>
        <p:txBody>
          <a:bodyPr vert="horz" lIns="0" tIns="0" rIns="0" bIns="0" rtlCol="0" anchor="b" anchorCtr="0">
            <a:noAutofit/>
          </a:bodyPr>
          <a:lstStyle>
            <a:lvl1pPr>
              <a:lnSpc>
                <a:spcPts val="2800"/>
              </a:lnSpc>
              <a:defRPr sz="2800" cap="all">
                <a:solidFill>
                  <a:schemeClr val="bg1"/>
                </a:solidFill>
              </a:defRPr>
            </a:lvl1pPr>
          </a:lstStyle>
          <a:p>
            <a:r>
              <a:rPr lang="en-US" dirty="0" smtClean="0"/>
              <a:t>Some interesting </a:t>
            </a:r>
            <a:br>
              <a:rPr lang="en-US" dirty="0" smtClean="0"/>
            </a:br>
            <a:r>
              <a:rPr lang="en-US" dirty="0" smtClean="0"/>
              <a:t>UNICEF Factoid </a:t>
            </a:r>
            <a:br>
              <a:rPr lang="en-US" dirty="0" smtClean="0"/>
            </a:br>
            <a:r>
              <a:rPr lang="en-US" dirty="0" smtClean="0"/>
              <a:t>can go here</a:t>
            </a:r>
            <a:endParaRPr lang="en-US" dirty="0"/>
          </a:p>
        </p:txBody>
      </p:sp>
      <p:sp>
        <p:nvSpPr>
          <p:cNvPr id="3" name="Text Placeholder 2"/>
          <p:cNvSpPr>
            <a:spLocks noGrp="1"/>
          </p:cNvSpPr>
          <p:nvPr>
            <p:ph type="body" sz="quarter" idx="10" hasCustomPrompt="1"/>
          </p:nvPr>
        </p:nvSpPr>
        <p:spPr>
          <a:xfrm>
            <a:off x="363220" y="2311400"/>
            <a:ext cx="1536700" cy="1130300"/>
          </a:xfrm>
        </p:spPr>
        <p:txBody>
          <a:bodyPr anchor="b" anchorCtr="0"/>
          <a:lstStyle>
            <a:lvl1pPr>
              <a:lnSpc>
                <a:spcPts val="6000"/>
              </a:lnSpc>
              <a:defRPr sz="6000" b="1">
                <a:solidFill>
                  <a:schemeClr val="bg1"/>
                </a:solidFill>
              </a:defRPr>
            </a:lvl1pPr>
          </a:lstStyle>
          <a:p>
            <a:pPr lvl="0"/>
            <a:r>
              <a:rPr lang="en-US" dirty="0" smtClean="0"/>
              <a:t>90%</a:t>
            </a:r>
            <a:endParaRPr lang="en-US" dirty="0"/>
          </a:p>
        </p:txBody>
      </p:sp>
      <p:sp>
        <p:nvSpPr>
          <p:cNvPr id="12" name="Footer Placeholder 2"/>
          <p:cNvSpPr>
            <a:spLocks noGrp="1"/>
          </p:cNvSpPr>
          <p:nvPr>
            <p:ph type="ftr" sz="quarter" idx="14"/>
          </p:nvPr>
        </p:nvSpPr>
        <p:spPr>
          <a:xfrm>
            <a:off x="5457683" y="4602591"/>
            <a:ext cx="2895600" cy="273844"/>
          </a:xfrm>
        </p:spPr>
        <p:txBody>
          <a:bodyPr/>
          <a:lstStyle>
            <a:lvl1pPr>
              <a:defRPr>
                <a:solidFill>
                  <a:srgbClr val="FFFFFF"/>
                </a:solidFill>
              </a:defRPr>
            </a:lvl1pPr>
          </a:lstStyle>
          <a:p>
            <a:r>
              <a:rPr lang="en-US" smtClean="0"/>
              <a:t>TITLE OF PRESENTATION</a:t>
            </a:r>
            <a:endParaRPr lang="en-US" dirty="0"/>
          </a:p>
        </p:txBody>
      </p:sp>
      <p:sp>
        <p:nvSpPr>
          <p:cNvPr id="13" name="Slide Number Placeholder 3"/>
          <p:cNvSpPr>
            <a:spLocks noGrp="1"/>
          </p:cNvSpPr>
          <p:nvPr>
            <p:ph type="sldNum" sz="quarter" idx="11"/>
          </p:nvPr>
        </p:nvSpPr>
        <p:spPr>
          <a:xfrm>
            <a:off x="8301931" y="4599603"/>
            <a:ext cx="527591" cy="273844"/>
          </a:xfrm>
        </p:spPr>
        <p:txBody>
          <a:bodyPr/>
          <a:lstStyle>
            <a:lvl1pPr>
              <a:defRPr>
                <a:solidFill>
                  <a:srgbClr val="FFFFF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6542046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USF_TextSan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
          </p:nvPr>
        </p:nvSpPr>
        <p:spPr>
          <a:xfrm>
            <a:off x="388621" y="853255"/>
            <a:ext cx="8386749" cy="3442072"/>
          </a:xfrm>
          <a:prstGeom prst="rect">
            <a:avLst/>
          </a:prstGeom>
        </p:spPr>
        <p:txBody>
          <a:bodyPr>
            <a:normAutofit/>
          </a:bodyPr>
          <a:lstStyle>
            <a:lvl1pPr>
              <a:lnSpc>
                <a:spcPts val="1800"/>
              </a:lnSpc>
              <a:spcBef>
                <a:spcPts val="0"/>
              </a:spcBef>
              <a:spcAft>
                <a:spcPts val="0"/>
              </a:spcAft>
              <a:defRPr sz="1200">
                <a:solidFill>
                  <a:schemeClr val="tx1">
                    <a:lumMod val="50000"/>
                    <a:lumOff val="50000"/>
                  </a:schemeClr>
                </a:solidFill>
                <a:latin typeface="Arial"/>
                <a:cs typeface="Arial"/>
              </a:defRPr>
            </a:lvl1pPr>
            <a:lvl2pPr>
              <a:lnSpc>
                <a:spcPts val="1800"/>
              </a:lnSpc>
              <a:spcBef>
                <a:spcPts val="0"/>
              </a:spcBef>
              <a:spcAft>
                <a:spcPts val="0"/>
              </a:spcAft>
              <a:defRPr sz="1200">
                <a:solidFill>
                  <a:schemeClr val="tx1">
                    <a:lumMod val="50000"/>
                    <a:lumOff val="50000"/>
                  </a:schemeClr>
                </a:solidFill>
                <a:latin typeface="Arial"/>
                <a:cs typeface="Arial"/>
              </a:defRPr>
            </a:lvl2pPr>
            <a:lvl3pPr>
              <a:lnSpc>
                <a:spcPts val="1800"/>
              </a:lnSpc>
              <a:spcBef>
                <a:spcPts val="0"/>
              </a:spcBef>
              <a:spcAft>
                <a:spcPts val="0"/>
              </a:spcAft>
              <a:defRPr sz="1200">
                <a:solidFill>
                  <a:schemeClr val="tx1">
                    <a:lumMod val="50000"/>
                    <a:lumOff val="50000"/>
                  </a:schemeClr>
                </a:solidFill>
                <a:latin typeface="Arial"/>
                <a:cs typeface="Arial"/>
              </a:defRPr>
            </a:lvl3pPr>
            <a:lvl4pPr>
              <a:lnSpc>
                <a:spcPts val="1800"/>
              </a:lnSpc>
              <a:spcBef>
                <a:spcPts val="0"/>
              </a:spcBef>
              <a:spcAft>
                <a:spcPts val="0"/>
              </a:spcAft>
              <a:defRPr sz="1200">
                <a:solidFill>
                  <a:schemeClr val="tx1">
                    <a:lumMod val="50000"/>
                    <a:lumOff val="50000"/>
                  </a:schemeClr>
                </a:solidFill>
                <a:latin typeface="Arial"/>
                <a:cs typeface="Arial"/>
              </a:defRPr>
            </a:lvl4pPr>
            <a:lvl5pPr>
              <a:lnSpc>
                <a:spcPts val="1800"/>
              </a:lnSpc>
              <a:spcBef>
                <a:spcPts val="0"/>
              </a:spcBef>
              <a:spcAft>
                <a:spcPts val="0"/>
              </a:spcAft>
              <a:defRPr sz="1200">
                <a:solidFill>
                  <a:schemeClr val="tx1">
                    <a:lumMod val="50000"/>
                    <a:lumOff val="50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7013107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USF_TextSerif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866484"/>
            <a:ext cx="8386749" cy="3434220"/>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dirty="0" smtClean="0"/>
              <a:t>Serif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6968762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USF_Text_Image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858147"/>
            <a:ext cx="4683184" cy="3527181"/>
          </a:xfrm>
          <a:prstGeom prst="rect">
            <a:avLst/>
          </a:prstGeom>
        </p:spPr>
        <p:txBody>
          <a:bodyPr>
            <a:noAutofit/>
          </a:bodyPr>
          <a:lstStyle>
            <a:lvl1pPr>
              <a:lnSpc>
                <a:spcPts val="1600"/>
              </a:lnSpc>
              <a:spcBef>
                <a:spcPts val="0"/>
              </a:spcBef>
              <a:spcAft>
                <a:spcPts val="0"/>
              </a:spcAft>
              <a:defRPr sz="1000">
                <a:solidFill>
                  <a:schemeClr val="bg2"/>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944730"/>
            <a:ext cx="3408032" cy="34405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9241749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USF_Text_Image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12783"/>
            <a:ext cx="4250637" cy="3438555"/>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6640"/>
            <a:ext cx="3830372" cy="3454064"/>
          </a:xfrm>
          <a:prstGeom prst="rect">
            <a:avLst/>
          </a:prstGeom>
        </p:spPr>
        <p:txBody>
          <a:bodyPr>
            <a:normAutofit/>
          </a:bodyPr>
          <a:lstStyle>
            <a:lvl1pPr>
              <a:lnSpc>
                <a:spcPts val="1600"/>
              </a:lnSpc>
              <a:spcBef>
                <a:spcPts val="0"/>
              </a:spcBef>
              <a:spcAft>
                <a:spcPts val="0"/>
              </a:spcAft>
              <a:defRPr sz="1200">
                <a:solidFill>
                  <a:srgbClr val="7F7F7F"/>
                </a:solidFill>
                <a:latin typeface="Arial"/>
                <a:cs typeface="Arial"/>
              </a:defRPr>
            </a:lvl1pPr>
            <a:lvl2pPr>
              <a:lnSpc>
                <a:spcPts val="1600"/>
              </a:lnSpc>
              <a:spcBef>
                <a:spcPts val="0"/>
              </a:spcBef>
              <a:spcAft>
                <a:spcPts val="0"/>
              </a:spcAft>
              <a:defRPr sz="1200">
                <a:solidFill>
                  <a:srgbClr val="7F7F7F"/>
                </a:solidFill>
                <a:latin typeface="Arial"/>
                <a:cs typeface="Arial"/>
              </a:defRPr>
            </a:lvl2pPr>
            <a:lvl3pPr>
              <a:lnSpc>
                <a:spcPts val="1600"/>
              </a:lnSpc>
              <a:spcBef>
                <a:spcPts val="0"/>
              </a:spcBef>
              <a:spcAft>
                <a:spcPts val="0"/>
              </a:spcAft>
              <a:defRPr sz="1200">
                <a:solidFill>
                  <a:srgbClr val="7F7F7F"/>
                </a:solidFill>
                <a:latin typeface="Arial"/>
                <a:cs typeface="Arial"/>
              </a:defRPr>
            </a:lvl3pPr>
            <a:lvl4pPr>
              <a:lnSpc>
                <a:spcPts val="1600"/>
              </a:lnSpc>
              <a:spcBef>
                <a:spcPts val="0"/>
              </a:spcBef>
              <a:spcAft>
                <a:spcPts val="0"/>
              </a:spcAft>
              <a:defRPr sz="1200">
                <a:solidFill>
                  <a:srgbClr val="7F7F7F"/>
                </a:solidFill>
                <a:latin typeface="Arial"/>
                <a:cs typeface="Arial"/>
              </a:defRPr>
            </a:lvl4pPr>
            <a:lvl5pPr>
              <a:lnSpc>
                <a:spcPts val="16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1493122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USF_Text_Image_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388621" y="892940"/>
            <a:ext cx="4250637" cy="34583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4944998" y="840025"/>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Arial"/>
                <a:cs typeface="Arial"/>
              </a:defRPr>
            </a:lvl1pPr>
            <a:lvl2pPr>
              <a:lnSpc>
                <a:spcPts val="1600"/>
              </a:lnSpc>
              <a:spcBef>
                <a:spcPts val="0"/>
              </a:spcBef>
              <a:spcAft>
                <a:spcPts val="0"/>
              </a:spcAft>
              <a:defRPr sz="1000">
                <a:solidFill>
                  <a:srgbClr val="7F7F7F"/>
                </a:solidFill>
                <a:latin typeface="Arial"/>
                <a:cs typeface="Arial"/>
              </a:defRPr>
            </a:lvl2pPr>
            <a:lvl3pPr>
              <a:lnSpc>
                <a:spcPts val="1600"/>
              </a:lnSpc>
              <a:spcBef>
                <a:spcPts val="0"/>
              </a:spcBef>
              <a:spcAft>
                <a:spcPts val="0"/>
              </a:spcAft>
              <a:defRPr sz="1000">
                <a:solidFill>
                  <a:srgbClr val="7F7F7F"/>
                </a:solidFill>
                <a:latin typeface="Arial"/>
                <a:cs typeface="Arial"/>
              </a:defRPr>
            </a:lvl3pPr>
            <a:lvl4pPr>
              <a:lnSpc>
                <a:spcPts val="1600"/>
              </a:lnSpc>
              <a:spcBef>
                <a:spcPts val="0"/>
              </a:spcBef>
              <a:spcAft>
                <a:spcPts val="0"/>
              </a:spcAft>
              <a:defRPr sz="1000">
                <a:solidFill>
                  <a:srgbClr val="7F7F7F"/>
                </a:solidFill>
                <a:latin typeface="Arial"/>
                <a:cs typeface="Arial"/>
              </a:defRPr>
            </a:lvl4pPr>
            <a:lvl5pPr>
              <a:lnSpc>
                <a:spcPts val="1600"/>
              </a:lnSpc>
              <a:spcBef>
                <a:spcPts val="0"/>
              </a:spcBef>
              <a:spcAft>
                <a:spcPts val="0"/>
              </a:spcAft>
              <a:defRPr sz="10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172766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SF_Chart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46639"/>
            <a:ext cx="6117056" cy="3496210"/>
          </a:xfrm>
          <a:prstGeom prst="rect">
            <a:avLst/>
          </a:prstGeom>
        </p:spPr>
        <p:txBody>
          <a:bodyPr/>
          <a:lstStyle/>
          <a:p>
            <a:r>
              <a:rPr lang="en-US" smtClean="0"/>
              <a:t>Click icon to add chart</a:t>
            </a:r>
            <a:endParaRPr lang="en-US" dirty="0"/>
          </a:p>
        </p:txBody>
      </p:sp>
      <p:sp>
        <p:nvSpPr>
          <p:cNvPr id="12" name="Text Placeholder 2"/>
          <p:cNvSpPr>
            <a:spLocks noGrp="1"/>
          </p:cNvSpPr>
          <p:nvPr>
            <p:ph type="body" sz="quarter" idx="14"/>
          </p:nvPr>
        </p:nvSpPr>
        <p:spPr>
          <a:xfrm>
            <a:off x="6677027" y="846640"/>
            <a:ext cx="2098345" cy="3496211"/>
          </a:xfrm>
          <a:prstGeom prst="rect">
            <a:avLst/>
          </a:prstGeom>
        </p:spPr>
        <p:txBody>
          <a:bodyPr>
            <a:noAutofit/>
          </a:bodyPr>
          <a:lstStyle>
            <a:lvl1pPr>
              <a:spcBef>
                <a:spcPts val="0"/>
              </a:spcBef>
              <a:spcAft>
                <a:spcPts val="0"/>
              </a:spcAft>
              <a:defRPr sz="1000"/>
            </a:lvl1pPr>
            <a:lvl2pPr>
              <a:spcBef>
                <a:spcPts val="0"/>
              </a:spcBef>
              <a:spcAft>
                <a:spcPts val="0"/>
              </a:spcAft>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5058868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USF_TextSerif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06169"/>
            <a:ext cx="4250637" cy="3445169"/>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0026"/>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Georgia"/>
                <a:cs typeface="Georgia"/>
              </a:defRPr>
            </a:lvl1pPr>
            <a:lvl2pPr>
              <a:lnSpc>
                <a:spcPts val="1600"/>
              </a:lnSpc>
              <a:spcBef>
                <a:spcPts val="0"/>
              </a:spcBef>
              <a:spcAft>
                <a:spcPts val="0"/>
              </a:spcAft>
              <a:defRPr sz="1000">
                <a:solidFill>
                  <a:srgbClr val="7F7F7F"/>
                </a:solidFill>
                <a:latin typeface="Georgia"/>
                <a:cs typeface="Georgia"/>
              </a:defRPr>
            </a:lvl2pPr>
            <a:lvl3pPr>
              <a:lnSpc>
                <a:spcPts val="1600"/>
              </a:lnSpc>
              <a:spcBef>
                <a:spcPts val="0"/>
              </a:spcBef>
              <a:spcAft>
                <a:spcPts val="0"/>
              </a:spcAft>
              <a:defRPr sz="1000">
                <a:solidFill>
                  <a:srgbClr val="7F7F7F"/>
                </a:solidFill>
                <a:latin typeface="Georgia"/>
                <a:cs typeface="Georgia"/>
              </a:defRPr>
            </a:lvl3pPr>
            <a:lvl4pPr>
              <a:lnSpc>
                <a:spcPts val="1600"/>
              </a:lnSpc>
              <a:spcBef>
                <a:spcPts val="0"/>
              </a:spcBef>
              <a:spcAft>
                <a:spcPts val="0"/>
              </a:spcAft>
              <a:defRPr sz="1000">
                <a:solidFill>
                  <a:srgbClr val="7F7F7F"/>
                </a:solidFill>
                <a:latin typeface="Georgia"/>
                <a:cs typeface="Georgia"/>
              </a:defRPr>
            </a:lvl4pPr>
            <a:lvl5pPr>
              <a:lnSpc>
                <a:spcPts val="1600"/>
              </a:lnSpc>
              <a:spcBef>
                <a:spcPts val="0"/>
              </a:spcBef>
              <a:spcAft>
                <a:spcPts val="0"/>
              </a:spcAft>
              <a:defRPr sz="10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2018492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USF_2-column_TextSeri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p:nvPr>
        </p:nvSpPr>
        <p:spPr>
          <a:xfrm>
            <a:off x="388620" y="853254"/>
            <a:ext cx="4067230"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4"/>
          </p:nvPr>
        </p:nvSpPr>
        <p:spPr>
          <a:xfrm>
            <a:off x="4708384" y="853254"/>
            <a:ext cx="4066986"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8162208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USF_TextSans-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1214182"/>
            <a:ext cx="8386749" cy="315791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dirty="0" smtClean="0"/>
              <a:t>Sans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251219" y="1347684"/>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9" name="Text Placeholder 8"/>
          <p:cNvSpPr>
            <a:spLocks noGrp="1"/>
          </p:cNvSpPr>
          <p:nvPr>
            <p:ph type="body" sz="quarter" idx="14" hasCustomPrompt="1"/>
          </p:nvPr>
        </p:nvSpPr>
        <p:spPr>
          <a:xfrm>
            <a:off x="388938" y="841649"/>
            <a:ext cx="8386762" cy="343504"/>
          </a:xfrm>
        </p:spPr>
        <p:txBody>
          <a:bodyPr/>
          <a:lstStyle>
            <a:lvl1pPr>
              <a:defRPr sz="1800" i="1" baseline="0">
                <a:solidFill>
                  <a:srgbClr val="30BDFF"/>
                </a:solidFill>
                <a:latin typeface="Georgia"/>
                <a:cs typeface="Georgia"/>
              </a:defRPr>
            </a:lvl1pPr>
          </a:lstStyle>
          <a:p>
            <a:pPr lvl="0"/>
            <a:r>
              <a:rPr lang="en-US" dirty="0" smtClean="0"/>
              <a:t>Sample Subtitle or A-head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80841462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USF_Text_Image_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chorCtr="0">
            <a:normAutofit/>
          </a:bodyPr>
          <a:lstStyle>
            <a:lvl1pPr>
              <a:lnSpc>
                <a:spcPts val="2800"/>
              </a:lnSpc>
              <a:defRPr sz="2800"/>
            </a:lvl1pPr>
          </a:lstStyle>
          <a:p>
            <a:r>
              <a:rPr lang="en-US" dirty="0" smtClean="0"/>
              <a:t>SAMPLE SMALLER B-HEAD</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1193934"/>
            <a:ext cx="4683184" cy="3148916"/>
          </a:xfrm>
          <a:prstGeom prst="rect">
            <a:avLst/>
          </a:prstGeom>
        </p:spPr>
        <p:txBody>
          <a:bodyPr>
            <a:noAutofit/>
          </a:bodyPr>
          <a:lstStyle>
            <a:lvl1pPr>
              <a:lnSpc>
                <a:spcPts val="1600"/>
              </a:lnSpc>
              <a:spcBef>
                <a:spcPts val="0"/>
              </a:spcBef>
              <a:spcAft>
                <a:spcPts val="0"/>
              </a:spcAft>
              <a:defRPr sz="1000">
                <a:solidFill>
                  <a:schemeClr val="bg1">
                    <a:lumMod val="50000"/>
                  </a:schemeClr>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892940"/>
            <a:ext cx="3408032" cy="3449910"/>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6"/>
          <p:cNvSpPr>
            <a:spLocks noGrp="1"/>
          </p:cNvSpPr>
          <p:nvPr>
            <p:ph type="body" sz="quarter" idx="17" hasCustomPrompt="1"/>
          </p:nvPr>
        </p:nvSpPr>
        <p:spPr>
          <a:xfrm>
            <a:off x="388938" y="845743"/>
            <a:ext cx="4683125" cy="284095"/>
          </a:xfrm>
        </p:spPr>
        <p:txBody>
          <a:bodyPr anchor="b" anchorCtr="0"/>
          <a:lstStyle>
            <a:lvl1pPr>
              <a:defRPr sz="1600" b="1">
                <a:solidFill>
                  <a:srgbClr val="30BDFF"/>
                </a:solidFill>
                <a:latin typeface="Georgia"/>
                <a:cs typeface="Georgia"/>
              </a:defRPr>
            </a:lvl1pPr>
            <a:lvl2pPr>
              <a:defRPr sz="1400" b="1">
                <a:solidFill>
                  <a:schemeClr val="tx2"/>
                </a:solidFill>
                <a:latin typeface="Georgia"/>
                <a:cs typeface="Georgia"/>
              </a:defRPr>
            </a:lvl2pPr>
            <a:lvl3pPr>
              <a:defRPr sz="1400" b="1">
                <a:solidFill>
                  <a:schemeClr val="tx2"/>
                </a:solidFill>
                <a:latin typeface="Georgia"/>
                <a:cs typeface="Georgia"/>
              </a:defRPr>
            </a:lvl3pPr>
            <a:lvl4pPr>
              <a:defRPr sz="1400" b="1">
                <a:solidFill>
                  <a:schemeClr val="tx2"/>
                </a:solidFill>
                <a:latin typeface="Georgia"/>
                <a:cs typeface="Georgia"/>
              </a:defRPr>
            </a:lvl4pPr>
            <a:lvl5pPr>
              <a:defRPr sz="1400" b="1">
                <a:solidFill>
                  <a:schemeClr val="tx2"/>
                </a:solidFill>
                <a:latin typeface="Georgia"/>
                <a:cs typeface="Georgia"/>
              </a:defRPr>
            </a:lvl5pPr>
          </a:lstStyle>
          <a:p>
            <a:pPr lvl="0"/>
            <a:r>
              <a:rPr lang="en-US" dirty="0" smtClean="0"/>
              <a:t>Sample C-Head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1975984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USF_TextSerif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
        <p:nvSpPr>
          <p:cNvPr id="12" name="Text Placeholder 10"/>
          <p:cNvSpPr>
            <a:spLocks noGrp="1"/>
          </p:cNvSpPr>
          <p:nvPr>
            <p:ph type="body" sz="quarter" idx="13"/>
          </p:nvPr>
        </p:nvSpPr>
        <p:spPr>
          <a:xfrm>
            <a:off x="388620" y="1477197"/>
            <a:ext cx="8386749" cy="2888288"/>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41001362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USF_TextSans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
        <p:nvSpPr>
          <p:cNvPr id="10" name="Text Placeholder 10"/>
          <p:cNvSpPr>
            <a:spLocks noGrp="1"/>
          </p:cNvSpPr>
          <p:nvPr>
            <p:ph type="body" sz="quarter" idx="13"/>
          </p:nvPr>
        </p:nvSpPr>
        <p:spPr>
          <a:xfrm>
            <a:off x="388620" y="1488234"/>
            <a:ext cx="8386749" cy="291693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Tree>
    <p:extLst>
      <p:ext uri="{BB962C8B-B14F-4D97-AF65-F5344CB8AC3E}">
        <p14:creationId xmlns:p14="http://schemas.microsoft.com/office/powerpoint/2010/main" val="83850516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USF_Chart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59868"/>
            <a:ext cx="8386748" cy="3482981"/>
          </a:xfrm>
          <a:prstGeom prst="rect">
            <a:avLst/>
          </a:prstGeom>
        </p:spPr>
        <p:txBody>
          <a:bodyPr/>
          <a:lstStyle/>
          <a:p>
            <a:r>
              <a:rPr lang="en-US" smtClean="0"/>
              <a:t>Click icon to add chart</a:t>
            </a:r>
            <a:endParaRPr lang="en-US"/>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3539394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USF_Chart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46639"/>
            <a:ext cx="6117056" cy="3496210"/>
          </a:xfrm>
          <a:prstGeom prst="rect">
            <a:avLst/>
          </a:prstGeom>
        </p:spPr>
        <p:txBody>
          <a:bodyPr/>
          <a:lstStyle/>
          <a:p>
            <a:r>
              <a:rPr lang="en-US" smtClean="0"/>
              <a:t>Click icon to add chart</a:t>
            </a:r>
            <a:endParaRPr lang="en-US" dirty="0"/>
          </a:p>
        </p:txBody>
      </p:sp>
      <p:sp>
        <p:nvSpPr>
          <p:cNvPr id="12" name="Text Placeholder 2"/>
          <p:cNvSpPr>
            <a:spLocks noGrp="1"/>
          </p:cNvSpPr>
          <p:nvPr>
            <p:ph type="body" sz="quarter" idx="14"/>
          </p:nvPr>
        </p:nvSpPr>
        <p:spPr>
          <a:xfrm>
            <a:off x="6677025" y="846639"/>
            <a:ext cx="2098345" cy="3496211"/>
          </a:xfrm>
          <a:prstGeom prst="rect">
            <a:avLst/>
          </a:prstGeom>
        </p:spPr>
        <p:txBody>
          <a:bodyPr>
            <a:noAutofit/>
          </a:bodyPr>
          <a:lstStyle>
            <a:lvl1pPr>
              <a:spcBef>
                <a:spcPts val="0"/>
              </a:spcBef>
              <a:spcAft>
                <a:spcPts val="0"/>
              </a:spcAft>
              <a:defRPr sz="1000"/>
            </a:lvl1pPr>
            <a:lvl2pPr>
              <a:spcBef>
                <a:spcPts val="0"/>
              </a:spcBef>
              <a:spcAft>
                <a:spcPts val="0"/>
              </a:spcAft>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7013866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US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13" name="Picture 12" descr="unicef logo cyan.eps"/>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398293" y="1719180"/>
            <a:ext cx="6347414" cy="1522084"/>
          </a:xfrm>
          <a:prstGeom prst="rect">
            <a:avLst/>
          </a:prstGeom>
        </p:spPr>
      </p:pic>
    </p:spTree>
    <p:extLst>
      <p:ext uri="{BB962C8B-B14F-4D97-AF65-F5344CB8AC3E}">
        <p14:creationId xmlns:p14="http://schemas.microsoft.com/office/powerpoint/2010/main" val="4424556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USF_C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3" name="Picture 2" descr="USF15_CFLogoStacked_White100%.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4028" y="890682"/>
            <a:ext cx="4976372" cy="3087194"/>
          </a:xfrm>
          <a:prstGeom prst="rect">
            <a:avLst/>
          </a:prstGeom>
        </p:spPr>
      </p:pic>
    </p:spTree>
    <p:extLst>
      <p:ext uri="{BB962C8B-B14F-4D97-AF65-F5344CB8AC3E}">
        <p14:creationId xmlns:p14="http://schemas.microsoft.com/office/powerpoint/2010/main" val="1286508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S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13" name="Picture 12" descr="unicef logo cyan.eps"/>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398293" y="1719180"/>
            <a:ext cx="6347414" cy="1522084"/>
          </a:xfrm>
          <a:prstGeom prst="rect">
            <a:avLst/>
          </a:prstGeom>
        </p:spPr>
      </p:pic>
    </p:spTree>
    <p:extLst>
      <p:ext uri="{BB962C8B-B14F-4D97-AF65-F5344CB8AC3E}">
        <p14:creationId xmlns:p14="http://schemas.microsoft.com/office/powerpoint/2010/main" val="33113575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TITLE OF PRESENTATION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271663" y="4529744"/>
            <a:ext cx="2044262" cy="400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Picture Placeholder 6"/>
          <p:cNvSpPr>
            <a:spLocks noGrp="1"/>
          </p:cNvSpPr>
          <p:nvPr>
            <p:ph type="pic" sz="quarter" idx="13"/>
          </p:nvPr>
        </p:nvSpPr>
        <p:spPr>
          <a:xfrm>
            <a:off x="0" y="0"/>
            <a:ext cx="9144000" cy="5143500"/>
          </a:xfrm>
        </p:spPr>
        <p:txBody>
          <a:bodyPr/>
          <a:lstStyle/>
          <a:p>
            <a:endParaRPr lang="en-US"/>
          </a:p>
        </p:txBody>
      </p:sp>
    </p:spTree>
    <p:extLst>
      <p:ext uri="{BB962C8B-B14F-4D97-AF65-F5344CB8AC3E}">
        <p14:creationId xmlns:p14="http://schemas.microsoft.com/office/powerpoint/2010/main" val="3263708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USF_TitlePage">
    <p:spTree>
      <p:nvGrpSpPr>
        <p:cNvPr id="1" name=""/>
        <p:cNvGrpSpPr/>
        <p:nvPr/>
      </p:nvGrpSpPr>
      <p:grpSpPr>
        <a:xfrm>
          <a:off x="0" y="0"/>
          <a:ext cx="0" cy="0"/>
          <a:chOff x="0" y="0"/>
          <a:chExt cx="0" cy="0"/>
        </a:xfrm>
      </p:grpSpPr>
      <p:sp>
        <p:nvSpPr>
          <p:cNvPr id="3" name="SmartArt Placeholder 2"/>
          <p:cNvSpPr>
            <a:spLocks noGrp="1"/>
          </p:cNvSpPr>
          <p:nvPr>
            <p:ph type="dgm" sz="quarter" idx="11" hasCustomPrompt="1"/>
          </p:nvPr>
        </p:nvSpPr>
        <p:spPr>
          <a:xfrm>
            <a:off x="-3175" y="0"/>
            <a:ext cx="9147175" cy="5143500"/>
          </a:xfrm>
          <a:gradFill flip="none" rotWithShape="1">
            <a:gsLst>
              <a:gs pos="0">
                <a:srgbClr val="30BDFF">
                  <a:alpha val="64000"/>
                </a:srgbClr>
              </a:gs>
              <a:gs pos="100000">
                <a:srgbClr val="214F9B">
                  <a:alpha val="99000"/>
                </a:srgbClr>
              </a:gs>
            </a:gsLst>
            <a:lin ang="3780000" scaled="0"/>
            <a:tileRect/>
          </a:gradFill>
        </p:spPr>
        <p:txBody>
          <a:bodyPr/>
          <a:lstStyle>
            <a:lvl1pPr>
              <a:defRPr baseline="0"/>
            </a:lvl1pPr>
          </a:lstStyle>
          <a:p>
            <a:r>
              <a:rPr lang="en-US" dirty="0" smtClean="0"/>
              <a:t> </a:t>
            </a:r>
            <a:endParaRPr lang="en-US" dirty="0"/>
          </a:p>
        </p:txBody>
      </p:sp>
      <p:sp>
        <p:nvSpPr>
          <p:cNvPr id="6" name="Picture Placeholder 2"/>
          <p:cNvSpPr>
            <a:spLocks noGrp="1"/>
          </p:cNvSpPr>
          <p:nvPr>
            <p:ph type="pic" sz="quarter" idx="10" hasCustomPrompt="1"/>
          </p:nvPr>
        </p:nvSpPr>
        <p:spPr>
          <a:xfrm>
            <a:off x="-3175" y="0"/>
            <a:ext cx="9147175" cy="5143500"/>
          </a:xfrm>
        </p:spPr>
        <p:txBody>
          <a:bodyPr lIns="914400"/>
          <a:lstStyle>
            <a:lvl1pPr marL="0" marR="0" indent="0" algn="l" defTabSz="457200" rtl="0" eaLnBrk="1" fontAlgn="auto" latinLnBrk="0" hangingPunct="1">
              <a:lnSpc>
                <a:spcPts val="1800"/>
              </a:lnSpc>
              <a:spcBef>
                <a:spcPts val="0"/>
              </a:spcBef>
              <a:spcAft>
                <a:spcPts val="0"/>
              </a:spcAft>
              <a:buClrTx/>
              <a:buSzTx/>
              <a:buFont typeface="Arial"/>
              <a:buNone/>
              <a:tabLst/>
              <a:defRPr sz="800">
                <a:solidFill>
                  <a:srgbClr val="FF0000"/>
                </a:solidFill>
              </a:defRPr>
            </a:lvl1pPr>
          </a:lstStyle>
          <a:p>
            <a:r>
              <a:rPr lang="en-US" dirty="0" smtClean="0"/>
              <a:t>A photo can go in background either behind this tinted blue, or on its own (drag picture to placeholder or click icon to add image. Arrange photo image to back layer.)</a:t>
            </a:r>
          </a:p>
        </p:txBody>
      </p:sp>
      <p:sp>
        <p:nvSpPr>
          <p:cNvPr id="8" name="Title Placeholder 3"/>
          <p:cNvSpPr>
            <a:spLocks noGrp="1"/>
          </p:cNvSpPr>
          <p:nvPr>
            <p:ph type="title" hasCustomPrompt="1"/>
          </p:nvPr>
        </p:nvSpPr>
        <p:spPr>
          <a:xfrm>
            <a:off x="334861" y="1769532"/>
            <a:ext cx="8386749" cy="1725003"/>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Presentation Title</a:t>
            </a:r>
            <a:endParaRPr lang="en-US" dirty="0"/>
          </a:p>
        </p:txBody>
      </p:sp>
      <p:sp>
        <p:nvSpPr>
          <p:cNvPr id="4" name="Text Placeholder 3"/>
          <p:cNvSpPr>
            <a:spLocks noGrp="1"/>
          </p:cNvSpPr>
          <p:nvPr>
            <p:ph type="body" sz="quarter" idx="12" hasCustomPrompt="1"/>
          </p:nvPr>
        </p:nvSpPr>
        <p:spPr>
          <a:xfrm>
            <a:off x="388938" y="3687773"/>
            <a:ext cx="8386762" cy="490498"/>
          </a:xfrm>
        </p:spPr>
        <p:txBody>
          <a:bodyPr/>
          <a:lstStyle>
            <a:lvl1pPr marL="0" marR="0" indent="0" algn="l" defTabSz="457200" rtl="0" eaLnBrk="1" fontAlgn="auto" latinLnBrk="0" hangingPunct="1">
              <a:lnSpc>
                <a:spcPts val="1600"/>
              </a:lnSpc>
              <a:spcBef>
                <a:spcPct val="20000"/>
              </a:spcBef>
              <a:spcAft>
                <a:spcPts val="0"/>
              </a:spcAft>
              <a:buClrTx/>
              <a:buSzTx/>
              <a:buFont typeface="Arial"/>
              <a:buNone/>
              <a:tabLst/>
              <a:defRPr sz="1800" b="1">
                <a:solidFill>
                  <a:schemeClr val="bg1"/>
                </a:solidFill>
              </a:defRPr>
            </a:lvl1p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add Subhead Text and/or Date</a:t>
            </a:r>
          </a:p>
        </p:txBody>
      </p:sp>
      <p:pic>
        <p:nvPicPr>
          <p:cNvPr id="9" name="Picture 8" descr="USF_Cov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19" y="4466818"/>
            <a:ext cx="2913381" cy="349463"/>
          </a:xfrm>
          <a:prstGeom prst="rect">
            <a:avLst/>
          </a:prstGeom>
        </p:spPr>
      </p:pic>
    </p:spTree>
    <p:extLst>
      <p:ext uri="{BB962C8B-B14F-4D97-AF65-F5344CB8AC3E}">
        <p14:creationId xmlns:p14="http://schemas.microsoft.com/office/powerpoint/2010/main" val="286087130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USF_TitlePage_alt">
    <p:spTree>
      <p:nvGrpSpPr>
        <p:cNvPr id="1" name=""/>
        <p:cNvGrpSpPr/>
        <p:nvPr/>
      </p:nvGrpSpPr>
      <p:grpSpPr>
        <a:xfrm>
          <a:off x="0" y="0"/>
          <a:ext cx="0" cy="0"/>
          <a:chOff x="0" y="0"/>
          <a:chExt cx="0" cy="0"/>
        </a:xfrm>
      </p:grpSpPr>
      <p:sp>
        <p:nvSpPr>
          <p:cNvPr id="15" name="Subtitle 1"/>
          <p:cNvSpPr>
            <a:spLocks noGrp="1"/>
          </p:cNvSpPr>
          <p:nvPr>
            <p:ph type="subTitle" idx="1"/>
          </p:nvPr>
        </p:nvSpPr>
        <p:spPr>
          <a:xfrm>
            <a:off x="1371600" y="3810001"/>
            <a:ext cx="6400800" cy="380136"/>
          </a:xfrm>
        </p:spPr>
        <p:txBody>
          <a:bodyPr>
            <a:normAutofit/>
          </a:bodyPr>
          <a:lstStyle>
            <a:lvl1pPr algn="ctr">
              <a:defRPr sz="2000" i="1">
                <a:solidFill>
                  <a:srgbClr val="30BDFF"/>
                </a:solidFill>
                <a:latin typeface="Georgia"/>
                <a:cs typeface="Georgia"/>
              </a:defRPr>
            </a:lvl1pPr>
          </a:lstStyle>
          <a:p>
            <a:r>
              <a:rPr lang="en-US" smtClean="0"/>
              <a:t>Click to edit Master subtitle style</a:t>
            </a:r>
            <a:endParaRPr lang="en-US" dirty="0"/>
          </a:p>
        </p:txBody>
      </p:sp>
      <p:pic>
        <p:nvPicPr>
          <p:cNvPr id="16" name="Picture 15" descr="USF_CF_Badge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5940" y="0"/>
            <a:ext cx="1407894" cy="1227573"/>
          </a:xfrm>
          <a:prstGeom prst="rect">
            <a:avLst/>
          </a:prstGeom>
        </p:spPr>
      </p:pic>
      <p:sp>
        <p:nvSpPr>
          <p:cNvPr id="5" name="Text Placeholder 4"/>
          <p:cNvSpPr>
            <a:spLocks noGrp="1"/>
          </p:cNvSpPr>
          <p:nvPr>
            <p:ph type="body" sz="quarter" idx="12" hasCustomPrompt="1"/>
          </p:nvPr>
        </p:nvSpPr>
        <p:spPr>
          <a:xfrm>
            <a:off x="1371600" y="2989240"/>
            <a:ext cx="6400800" cy="270405"/>
          </a:xfrm>
        </p:spPr>
        <p:txBody>
          <a:bodyPr/>
          <a:lstStyle>
            <a:lvl1pPr algn="ctr">
              <a:defRPr sz="1800" b="1" baseline="0"/>
            </a:lvl1pPr>
          </a:lstStyle>
          <a:p>
            <a:pPr lvl="0"/>
            <a:r>
              <a:rPr lang="en-US" dirty="0" smtClean="0"/>
              <a:t>Date Here</a:t>
            </a:r>
            <a:endParaRPr lang="en-US" dirty="0"/>
          </a:p>
        </p:txBody>
      </p:sp>
      <p:sp>
        <p:nvSpPr>
          <p:cNvPr id="7" name="Text Placeholder 6"/>
          <p:cNvSpPr>
            <a:spLocks noGrp="1"/>
          </p:cNvSpPr>
          <p:nvPr>
            <p:ph type="body" sz="quarter" idx="13" hasCustomPrompt="1"/>
          </p:nvPr>
        </p:nvSpPr>
        <p:spPr>
          <a:xfrm>
            <a:off x="1371600" y="2404534"/>
            <a:ext cx="6400800" cy="347134"/>
          </a:xfrm>
        </p:spPr>
        <p:txBody>
          <a:bodyPr/>
          <a:lstStyle>
            <a:lvl1pPr algn="ctr">
              <a:defRPr sz="2400" b="1" baseline="0">
                <a:solidFill>
                  <a:srgbClr val="30BDFF"/>
                </a:solidFill>
                <a:latin typeface="Georgia"/>
                <a:cs typeface="Georgia"/>
              </a:defRPr>
            </a:lvl1pPr>
            <a:lvl2pPr algn="ctr">
              <a:defRPr sz="2400" b="1">
                <a:solidFill>
                  <a:srgbClr val="30BDFF"/>
                </a:solidFill>
                <a:latin typeface="Georgia"/>
                <a:cs typeface="Georgia"/>
              </a:defRPr>
            </a:lvl2pPr>
            <a:lvl3pPr algn="ctr">
              <a:defRPr sz="2400" b="1">
                <a:solidFill>
                  <a:srgbClr val="30BDFF"/>
                </a:solidFill>
                <a:latin typeface="Georgia"/>
                <a:cs typeface="Georgia"/>
              </a:defRPr>
            </a:lvl3pPr>
            <a:lvl4pPr algn="ctr">
              <a:defRPr sz="2400" b="1">
                <a:solidFill>
                  <a:srgbClr val="30BDFF"/>
                </a:solidFill>
                <a:latin typeface="Georgia"/>
                <a:cs typeface="Georgia"/>
              </a:defRPr>
            </a:lvl4pPr>
            <a:lvl5pPr algn="ctr">
              <a:defRPr sz="2400" b="1">
                <a:solidFill>
                  <a:srgbClr val="30BDFF"/>
                </a:solidFill>
                <a:latin typeface="Georgia"/>
                <a:cs typeface="Georgia"/>
              </a:defRPr>
            </a:lvl5pPr>
          </a:lstStyle>
          <a:p>
            <a:pPr lvl="0"/>
            <a:r>
              <a:rPr lang="en-US" dirty="0" smtClean="0"/>
              <a:t>Subtitle Here</a:t>
            </a:r>
            <a:endParaRPr lang="en-US" dirty="0"/>
          </a:p>
        </p:txBody>
      </p:sp>
      <p:sp>
        <p:nvSpPr>
          <p:cNvPr id="13" name="Title Placeholder 3"/>
          <p:cNvSpPr>
            <a:spLocks noGrp="1"/>
          </p:cNvSpPr>
          <p:nvPr>
            <p:ph type="title" hasCustomPrompt="1"/>
          </p:nvPr>
        </p:nvSpPr>
        <p:spPr>
          <a:xfrm>
            <a:off x="388621" y="1192944"/>
            <a:ext cx="8386749" cy="1074249"/>
          </a:xfrm>
          <a:prstGeom prst="rect">
            <a:avLst/>
          </a:prstGeom>
        </p:spPr>
        <p:txBody>
          <a:bodyPr vert="horz" lIns="0" tIns="0" rIns="0" bIns="0" rtlCol="0" anchor="b" anchorCtr="0">
            <a:noAutofit/>
          </a:bodyPr>
          <a:lstStyle>
            <a:lvl1pPr algn="ctr">
              <a:lnSpc>
                <a:spcPts val="6000"/>
              </a:lnSpc>
              <a:defRPr sz="5000">
                <a:solidFill>
                  <a:srgbClr val="7F7F7F"/>
                </a:solidFill>
              </a:defRPr>
            </a:lvl1pPr>
          </a:lstStyle>
          <a:p>
            <a:r>
              <a:rPr lang="en-US" dirty="0" smtClean="0"/>
              <a:t>Presentation Title</a:t>
            </a:r>
            <a:endParaRPr lang="en-US" dirty="0"/>
          </a:p>
        </p:txBody>
      </p:sp>
      <p:pic>
        <p:nvPicPr>
          <p:cNvPr id="9" name="Picture 8" descr="USF_CF_horizontal_CYAN_2015.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14037873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USF_SectionBreak">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1828801"/>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428327061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USF_Factoid">
    <p:spTree>
      <p:nvGrpSpPr>
        <p:cNvPr id="1" name=""/>
        <p:cNvGrpSpPr/>
        <p:nvPr/>
      </p:nvGrpSpPr>
      <p:grpSpPr>
        <a:xfrm>
          <a:off x="0" y="0"/>
          <a:ext cx="0" cy="0"/>
          <a:chOff x="0" y="0"/>
          <a:chExt cx="0" cy="0"/>
        </a:xfrm>
      </p:grpSpPr>
      <p:sp>
        <p:nvSpPr>
          <p:cNvPr id="10" name="Rectangle 9"/>
          <p:cNvSpPr/>
          <p:nvPr userDrawn="1"/>
        </p:nvSpPr>
        <p:spPr>
          <a:xfrm flipH="1">
            <a:off x="-3" y="0"/>
            <a:ext cx="9144002" cy="5143500"/>
          </a:xfrm>
          <a:prstGeom prst="rect">
            <a:avLst/>
          </a:prstGeom>
          <a:gradFill flip="none" rotWithShape="1">
            <a:gsLst>
              <a:gs pos="14000">
                <a:srgbClr val="30BDFF">
                  <a:alpha val="92000"/>
                </a:srgbClr>
              </a:gs>
              <a:gs pos="100000">
                <a:schemeClr val="tx2">
                  <a:lumMod val="75000"/>
                  <a:alpha val="32000"/>
                </a:schemeClr>
              </a:gs>
            </a:gsLst>
            <a:lin ang="1404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sp>
        <p:nvSpPr>
          <p:cNvPr id="8" name="Picture Placeholder 1"/>
          <p:cNvSpPr>
            <a:spLocks noGrp="1"/>
          </p:cNvSpPr>
          <p:nvPr>
            <p:ph type="pic" sz="quarter" idx="13"/>
          </p:nvPr>
        </p:nvSpPr>
        <p:spPr>
          <a:xfrm>
            <a:off x="0" y="0"/>
            <a:ext cx="9144000" cy="5143500"/>
          </a:xfrm>
        </p:spPr>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3835399"/>
          </a:xfrm>
          <a:prstGeom prst="rect">
            <a:avLst/>
          </a:prstGeom>
        </p:spPr>
        <p:txBody>
          <a:bodyPr vert="horz" lIns="0" tIns="0" rIns="0" bIns="0" rtlCol="0" anchor="b" anchorCtr="0">
            <a:noAutofit/>
          </a:bodyPr>
          <a:lstStyle>
            <a:lvl1pPr>
              <a:lnSpc>
                <a:spcPts val="2800"/>
              </a:lnSpc>
              <a:defRPr sz="2800" cap="all">
                <a:solidFill>
                  <a:schemeClr val="bg1"/>
                </a:solidFill>
              </a:defRPr>
            </a:lvl1pPr>
          </a:lstStyle>
          <a:p>
            <a:r>
              <a:rPr lang="en-US" dirty="0" smtClean="0"/>
              <a:t>Some interesting </a:t>
            </a:r>
            <a:br>
              <a:rPr lang="en-US" dirty="0" smtClean="0"/>
            </a:br>
            <a:r>
              <a:rPr lang="en-US" dirty="0" smtClean="0"/>
              <a:t>UNICEF Factoid </a:t>
            </a:r>
            <a:br>
              <a:rPr lang="en-US" dirty="0" smtClean="0"/>
            </a:br>
            <a:r>
              <a:rPr lang="en-US" dirty="0" smtClean="0"/>
              <a:t>can go here</a:t>
            </a:r>
            <a:endParaRPr lang="en-US" dirty="0"/>
          </a:p>
        </p:txBody>
      </p:sp>
      <p:sp>
        <p:nvSpPr>
          <p:cNvPr id="3" name="Text Placeholder 2"/>
          <p:cNvSpPr>
            <a:spLocks noGrp="1"/>
          </p:cNvSpPr>
          <p:nvPr>
            <p:ph type="body" sz="quarter" idx="10" hasCustomPrompt="1"/>
          </p:nvPr>
        </p:nvSpPr>
        <p:spPr>
          <a:xfrm>
            <a:off x="363220" y="2311400"/>
            <a:ext cx="1536700" cy="1130300"/>
          </a:xfrm>
        </p:spPr>
        <p:txBody>
          <a:bodyPr anchor="b" anchorCtr="0"/>
          <a:lstStyle>
            <a:lvl1pPr>
              <a:lnSpc>
                <a:spcPts val="6000"/>
              </a:lnSpc>
              <a:defRPr sz="6000" b="1">
                <a:solidFill>
                  <a:schemeClr val="bg1"/>
                </a:solidFill>
              </a:defRPr>
            </a:lvl1pPr>
          </a:lstStyle>
          <a:p>
            <a:pPr lvl="0"/>
            <a:r>
              <a:rPr lang="en-US" dirty="0" smtClean="0"/>
              <a:t>90%</a:t>
            </a:r>
            <a:endParaRPr lang="en-US" dirty="0"/>
          </a:p>
        </p:txBody>
      </p:sp>
      <p:sp>
        <p:nvSpPr>
          <p:cNvPr id="12" name="Footer Placeholder 2"/>
          <p:cNvSpPr>
            <a:spLocks noGrp="1"/>
          </p:cNvSpPr>
          <p:nvPr>
            <p:ph type="ftr" sz="quarter" idx="14"/>
          </p:nvPr>
        </p:nvSpPr>
        <p:spPr>
          <a:xfrm>
            <a:off x="5457683" y="4602591"/>
            <a:ext cx="2895600" cy="273844"/>
          </a:xfrm>
        </p:spPr>
        <p:txBody>
          <a:bodyPr/>
          <a:lstStyle>
            <a:lvl1pPr>
              <a:defRPr>
                <a:solidFill>
                  <a:srgbClr val="FFFFFF"/>
                </a:solidFill>
              </a:defRPr>
            </a:lvl1pPr>
          </a:lstStyle>
          <a:p>
            <a:r>
              <a:rPr lang="en-US" smtClean="0"/>
              <a:t>TITLE OF PRESENTATION</a:t>
            </a:r>
            <a:endParaRPr lang="en-US" dirty="0"/>
          </a:p>
        </p:txBody>
      </p:sp>
      <p:sp>
        <p:nvSpPr>
          <p:cNvPr id="13" name="Slide Number Placeholder 3"/>
          <p:cNvSpPr>
            <a:spLocks noGrp="1"/>
          </p:cNvSpPr>
          <p:nvPr>
            <p:ph type="sldNum" sz="quarter" idx="11"/>
          </p:nvPr>
        </p:nvSpPr>
        <p:spPr>
          <a:xfrm>
            <a:off x="8301931" y="4599603"/>
            <a:ext cx="527591" cy="273844"/>
          </a:xfrm>
        </p:spPr>
        <p:txBody>
          <a:bodyPr/>
          <a:lstStyle>
            <a:lvl1pPr>
              <a:defRPr>
                <a:solidFill>
                  <a:srgbClr val="FFFFF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1505515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USF_TextSan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
          </p:nvPr>
        </p:nvSpPr>
        <p:spPr>
          <a:xfrm>
            <a:off x="388621" y="853255"/>
            <a:ext cx="8386749" cy="3442072"/>
          </a:xfrm>
          <a:prstGeom prst="rect">
            <a:avLst/>
          </a:prstGeom>
        </p:spPr>
        <p:txBody>
          <a:bodyPr>
            <a:normAutofit/>
          </a:bodyPr>
          <a:lstStyle>
            <a:lvl1pPr>
              <a:lnSpc>
                <a:spcPts val="1800"/>
              </a:lnSpc>
              <a:spcBef>
                <a:spcPts val="0"/>
              </a:spcBef>
              <a:spcAft>
                <a:spcPts val="0"/>
              </a:spcAft>
              <a:defRPr sz="1200">
                <a:solidFill>
                  <a:schemeClr val="tx1">
                    <a:lumMod val="50000"/>
                    <a:lumOff val="50000"/>
                  </a:schemeClr>
                </a:solidFill>
                <a:latin typeface="Arial"/>
                <a:cs typeface="Arial"/>
              </a:defRPr>
            </a:lvl1pPr>
            <a:lvl2pPr>
              <a:lnSpc>
                <a:spcPts val="1800"/>
              </a:lnSpc>
              <a:spcBef>
                <a:spcPts val="0"/>
              </a:spcBef>
              <a:spcAft>
                <a:spcPts val="0"/>
              </a:spcAft>
              <a:defRPr sz="1200">
                <a:solidFill>
                  <a:schemeClr val="tx1">
                    <a:lumMod val="50000"/>
                    <a:lumOff val="50000"/>
                  </a:schemeClr>
                </a:solidFill>
                <a:latin typeface="Arial"/>
                <a:cs typeface="Arial"/>
              </a:defRPr>
            </a:lvl2pPr>
            <a:lvl3pPr>
              <a:lnSpc>
                <a:spcPts val="1800"/>
              </a:lnSpc>
              <a:spcBef>
                <a:spcPts val="0"/>
              </a:spcBef>
              <a:spcAft>
                <a:spcPts val="0"/>
              </a:spcAft>
              <a:defRPr sz="1200">
                <a:solidFill>
                  <a:schemeClr val="tx1">
                    <a:lumMod val="50000"/>
                    <a:lumOff val="50000"/>
                  </a:schemeClr>
                </a:solidFill>
                <a:latin typeface="Arial"/>
                <a:cs typeface="Arial"/>
              </a:defRPr>
            </a:lvl3pPr>
            <a:lvl4pPr>
              <a:lnSpc>
                <a:spcPts val="1800"/>
              </a:lnSpc>
              <a:spcBef>
                <a:spcPts val="0"/>
              </a:spcBef>
              <a:spcAft>
                <a:spcPts val="0"/>
              </a:spcAft>
              <a:defRPr sz="1200">
                <a:solidFill>
                  <a:schemeClr val="tx1">
                    <a:lumMod val="50000"/>
                    <a:lumOff val="50000"/>
                  </a:schemeClr>
                </a:solidFill>
                <a:latin typeface="Arial"/>
                <a:cs typeface="Arial"/>
              </a:defRPr>
            </a:lvl4pPr>
            <a:lvl5pPr>
              <a:lnSpc>
                <a:spcPts val="1800"/>
              </a:lnSpc>
              <a:spcBef>
                <a:spcPts val="0"/>
              </a:spcBef>
              <a:spcAft>
                <a:spcPts val="0"/>
              </a:spcAft>
              <a:defRPr sz="1200">
                <a:solidFill>
                  <a:schemeClr val="tx1">
                    <a:lumMod val="50000"/>
                    <a:lumOff val="50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29387364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USF_TextSerif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866484"/>
            <a:ext cx="8386749" cy="3434220"/>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dirty="0" smtClean="0"/>
              <a:t>Serif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61879197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USF_Text_Image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858147"/>
            <a:ext cx="4683184" cy="3527181"/>
          </a:xfrm>
          <a:prstGeom prst="rect">
            <a:avLst/>
          </a:prstGeom>
        </p:spPr>
        <p:txBody>
          <a:bodyPr>
            <a:noAutofit/>
          </a:bodyPr>
          <a:lstStyle>
            <a:lvl1pPr>
              <a:lnSpc>
                <a:spcPts val="1600"/>
              </a:lnSpc>
              <a:spcBef>
                <a:spcPts val="0"/>
              </a:spcBef>
              <a:spcAft>
                <a:spcPts val="0"/>
              </a:spcAft>
              <a:defRPr sz="1000">
                <a:solidFill>
                  <a:schemeClr val="bg2"/>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944730"/>
            <a:ext cx="3408032" cy="34405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78363258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USF_Text_Image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12783"/>
            <a:ext cx="4250637" cy="3438555"/>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6640"/>
            <a:ext cx="3830372" cy="3454064"/>
          </a:xfrm>
          <a:prstGeom prst="rect">
            <a:avLst/>
          </a:prstGeom>
        </p:spPr>
        <p:txBody>
          <a:bodyPr>
            <a:normAutofit/>
          </a:bodyPr>
          <a:lstStyle>
            <a:lvl1pPr>
              <a:lnSpc>
                <a:spcPts val="1600"/>
              </a:lnSpc>
              <a:spcBef>
                <a:spcPts val="0"/>
              </a:spcBef>
              <a:spcAft>
                <a:spcPts val="0"/>
              </a:spcAft>
              <a:defRPr sz="1200">
                <a:solidFill>
                  <a:srgbClr val="7F7F7F"/>
                </a:solidFill>
                <a:latin typeface="Arial"/>
                <a:cs typeface="Arial"/>
              </a:defRPr>
            </a:lvl1pPr>
            <a:lvl2pPr>
              <a:lnSpc>
                <a:spcPts val="1600"/>
              </a:lnSpc>
              <a:spcBef>
                <a:spcPts val="0"/>
              </a:spcBef>
              <a:spcAft>
                <a:spcPts val="0"/>
              </a:spcAft>
              <a:defRPr sz="1200">
                <a:solidFill>
                  <a:srgbClr val="7F7F7F"/>
                </a:solidFill>
                <a:latin typeface="Arial"/>
                <a:cs typeface="Arial"/>
              </a:defRPr>
            </a:lvl2pPr>
            <a:lvl3pPr>
              <a:lnSpc>
                <a:spcPts val="1600"/>
              </a:lnSpc>
              <a:spcBef>
                <a:spcPts val="0"/>
              </a:spcBef>
              <a:spcAft>
                <a:spcPts val="0"/>
              </a:spcAft>
              <a:defRPr sz="1200">
                <a:solidFill>
                  <a:srgbClr val="7F7F7F"/>
                </a:solidFill>
                <a:latin typeface="Arial"/>
                <a:cs typeface="Arial"/>
              </a:defRPr>
            </a:lvl3pPr>
            <a:lvl4pPr>
              <a:lnSpc>
                <a:spcPts val="1600"/>
              </a:lnSpc>
              <a:spcBef>
                <a:spcPts val="0"/>
              </a:spcBef>
              <a:spcAft>
                <a:spcPts val="0"/>
              </a:spcAft>
              <a:defRPr sz="1200">
                <a:solidFill>
                  <a:srgbClr val="7F7F7F"/>
                </a:solidFill>
                <a:latin typeface="Arial"/>
                <a:cs typeface="Arial"/>
              </a:defRPr>
            </a:lvl4pPr>
            <a:lvl5pPr>
              <a:lnSpc>
                <a:spcPts val="16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69186235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USF_Text_Image_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388621" y="892940"/>
            <a:ext cx="4250637" cy="34583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4944998" y="840025"/>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Arial"/>
                <a:cs typeface="Arial"/>
              </a:defRPr>
            </a:lvl1pPr>
            <a:lvl2pPr>
              <a:lnSpc>
                <a:spcPts val="1600"/>
              </a:lnSpc>
              <a:spcBef>
                <a:spcPts val="0"/>
              </a:spcBef>
              <a:spcAft>
                <a:spcPts val="0"/>
              </a:spcAft>
              <a:defRPr sz="1000">
                <a:solidFill>
                  <a:srgbClr val="7F7F7F"/>
                </a:solidFill>
                <a:latin typeface="Arial"/>
                <a:cs typeface="Arial"/>
              </a:defRPr>
            </a:lvl2pPr>
            <a:lvl3pPr>
              <a:lnSpc>
                <a:spcPts val="1600"/>
              </a:lnSpc>
              <a:spcBef>
                <a:spcPts val="0"/>
              </a:spcBef>
              <a:spcAft>
                <a:spcPts val="0"/>
              </a:spcAft>
              <a:defRPr sz="1000">
                <a:solidFill>
                  <a:srgbClr val="7F7F7F"/>
                </a:solidFill>
                <a:latin typeface="Arial"/>
                <a:cs typeface="Arial"/>
              </a:defRPr>
            </a:lvl3pPr>
            <a:lvl4pPr>
              <a:lnSpc>
                <a:spcPts val="1600"/>
              </a:lnSpc>
              <a:spcBef>
                <a:spcPts val="0"/>
              </a:spcBef>
              <a:spcAft>
                <a:spcPts val="0"/>
              </a:spcAft>
              <a:defRPr sz="1000">
                <a:solidFill>
                  <a:srgbClr val="7F7F7F"/>
                </a:solidFill>
                <a:latin typeface="Arial"/>
                <a:cs typeface="Arial"/>
              </a:defRPr>
            </a:lvl4pPr>
            <a:lvl5pPr>
              <a:lnSpc>
                <a:spcPts val="1600"/>
              </a:lnSpc>
              <a:spcBef>
                <a:spcPts val="0"/>
              </a:spcBef>
              <a:spcAft>
                <a:spcPts val="0"/>
              </a:spcAft>
              <a:defRPr sz="10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268999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SF_C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3" name="Picture 2" descr="USF15_CFLogoStacked_White100%.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4028" y="890683"/>
            <a:ext cx="4976372" cy="3087194"/>
          </a:xfrm>
          <a:prstGeom prst="rect">
            <a:avLst/>
          </a:prstGeom>
        </p:spPr>
      </p:pic>
    </p:spTree>
    <p:extLst>
      <p:ext uri="{BB962C8B-B14F-4D97-AF65-F5344CB8AC3E}">
        <p14:creationId xmlns:p14="http://schemas.microsoft.com/office/powerpoint/2010/main" val="424824726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USF_TextSerif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06169"/>
            <a:ext cx="4250637" cy="3445169"/>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0026"/>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Georgia"/>
                <a:cs typeface="Georgia"/>
              </a:defRPr>
            </a:lvl1pPr>
            <a:lvl2pPr>
              <a:lnSpc>
                <a:spcPts val="1600"/>
              </a:lnSpc>
              <a:spcBef>
                <a:spcPts val="0"/>
              </a:spcBef>
              <a:spcAft>
                <a:spcPts val="0"/>
              </a:spcAft>
              <a:defRPr sz="1000">
                <a:solidFill>
                  <a:srgbClr val="7F7F7F"/>
                </a:solidFill>
                <a:latin typeface="Georgia"/>
                <a:cs typeface="Georgia"/>
              </a:defRPr>
            </a:lvl2pPr>
            <a:lvl3pPr>
              <a:lnSpc>
                <a:spcPts val="1600"/>
              </a:lnSpc>
              <a:spcBef>
                <a:spcPts val="0"/>
              </a:spcBef>
              <a:spcAft>
                <a:spcPts val="0"/>
              </a:spcAft>
              <a:defRPr sz="1000">
                <a:solidFill>
                  <a:srgbClr val="7F7F7F"/>
                </a:solidFill>
                <a:latin typeface="Georgia"/>
                <a:cs typeface="Georgia"/>
              </a:defRPr>
            </a:lvl3pPr>
            <a:lvl4pPr>
              <a:lnSpc>
                <a:spcPts val="1600"/>
              </a:lnSpc>
              <a:spcBef>
                <a:spcPts val="0"/>
              </a:spcBef>
              <a:spcAft>
                <a:spcPts val="0"/>
              </a:spcAft>
              <a:defRPr sz="1000">
                <a:solidFill>
                  <a:srgbClr val="7F7F7F"/>
                </a:solidFill>
                <a:latin typeface="Georgia"/>
                <a:cs typeface="Georgia"/>
              </a:defRPr>
            </a:lvl4pPr>
            <a:lvl5pPr>
              <a:lnSpc>
                <a:spcPts val="1600"/>
              </a:lnSpc>
              <a:spcBef>
                <a:spcPts val="0"/>
              </a:spcBef>
              <a:spcAft>
                <a:spcPts val="0"/>
              </a:spcAft>
              <a:defRPr sz="10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0481052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USF_2-column_TextSeri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p:nvPr>
        </p:nvSpPr>
        <p:spPr>
          <a:xfrm>
            <a:off x="388620" y="853254"/>
            <a:ext cx="4067230"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4"/>
          </p:nvPr>
        </p:nvSpPr>
        <p:spPr>
          <a:xfrm>
            <a:off x="4708384" y="853254"/>
            <a:ext cx="4066986"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6121975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USF_TextSans-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1214182"/>
            <a:ext cx="8386749" cy="315791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dirty="0" smtClean="0"/>
              <a:t>Sans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251219" y="1347684"/>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9" name="Text Placeholder 8"/>
          <p:cNvSpPr>
            <a:spLocks noGrp="1"/>
          </p:cNvSpPr>
          <p:nvPr>
            <p:ph type="body" sz="quarter" idx="14" hasCustomPrompt="1"/>
          </p:nvPr>
        </p:nvSpPr>
        <p:spPr>
          <a:xfrm>
            <a:off x="388938" y="841649"/>
            <a:ext cx="8386762" cy="343504"/>
          </a:xfrm>
        </p:spPr>
        <p:txBody>
          <a:bodyPr/>
          <a:lstStyle>
            <a:lvl1pPr>
              <a:defRPr sz="1800" i="1" baseline="0">
                <a:solidFill>
                  <a:srgbClr val="30BDFF"/>
                </a:solidFill>
                <a:latin typeface="Georgia"/>
                <a:cs typeface="Georgia"/>
              </a:defRPr>
            </a:lvl1pPr>
          </a:lstStyle>
          <a:p>
            <a:pPr lvl="0"/>
            <a:r>
              <a:rPr lang="en-US" dirty="0" smtClean="0"/>
              <a:t>Sample Subtitle or A-head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238991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USF_Text_Image_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chorCtr="0">
            <a:normAutofit/>
          </a:bodyPr>
          <a:lstStyle>
            <a:lvl1pPr>
              <a:lnSpc>
                <a:spcPts val="2800"/>
              </a:lnSpc>
              <a:defRPr sz="2800"/>
            </a:lvl1pPr>
          </a:lstStyle>
          <a:p>
            <a:r>
              <a:rPr lang="en-US" dirty="0" smtClean="0"/>
              <a:t>SAMPLE SMALLER B-HEAD</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1193934"/>
            <a:ext cx="4683184" cy="3148916"/>
          </a:xfrm>
          <a:prstGeom prst="rect">
            <a:avLst/>
          </a:prstGeom>
        </p:spPr>
        <p:txBody>
          <a:bodyPr>
            <a:noAutofit/>
          </a:bodyPr>
          <a:lstStyle>
            <a:lvl1pPr>
              <a:lnSpc>
                <a:spcPts val="1600"/>
              </a:lnSpc>
              <a:spcBef>
                <a:spcPts val="0"/>
              </a:spcBef>
              <a:spcAft>
                <a:spcPts val="0"/>
              </a:spcAft>
              <a:defRPr sz="1000">
                <a:solidFill>
                  <a:schemeClr val="bg1">
                    <a:lumMod val="50000"/>
                  </a:schemeClr>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892940"/>
            <a:ext cx="3408032" cy="3449910"/>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6"/>
          <p:cNvSpPr>
            <a:spLocks noGrp="1"/>
          </p:cNvSpPr>
          <p:nvPr>
            <p:ph type="body" sz="quarter" idx="17" hasCustomPrompt="1"/>
          </p:nvPr>
        </p:nvSpPr>
        <p:spPr>
          <a:xfrm>
            <a:off x="388938" y="845743"/>
            <a:ext cx="4683125" cy="284095"/>
          </a:xfrm>
        </p:spPr>
        <p:txBody>
          <a:bodyPr anchor="b" anchorCtr="0"/>
          <a:lstStyle>
            <a:lvl1pPr>
              <a:defRPr sz="1600" b="1">
                <a:solidFill>
                  <a:srgbClr val="30BDFF"/>
                </a:solidFill>
                <a:latin typeface="Georgia"/>
                <a:cs typeface="Georgia"/>
              </a:defRPr>
            </a:lvl1pPr>
            <a:lvl2pPr>
              <a:defRPr sz="1400" b="1">
                <a:solidFill>
                  <a:schemeClr val="tx2"/>
                </a:solidFill>
                <a:latin typeface="Georgia"/>
                <a:cs typeface="Georgia"/>
              </a:defRPr>
            </a:lvl2pPr>
            <a:lvl3pPr>
              <a:defRPr sz="1400" b="1">
                <a:solidFill>
                  <a:schemeClr val="tx2"/>
                </a:solidFill>
                <a:latin typeface="Georgia"/>
                <a:cs typeface="Georgia"/>
              </a:defRPr>
            </a:lvl3pPr>
            <a:lvl4pPr>
              <a:defRPr sz="1400" b="1">
                <a:solidFill>
                  <a:schemeClr val="tx2"/>
                </a:solidFill>
                <a:latin typeface="Georgia"/>
                <a:cs typeface="Georgia"/>
              </a:defRPr>
            </a:lvl4pPr>
            <a:lvl5pPr>
              <a:defRPr sz="1400" b="1">
                <a:solidFill>
                  <a:schemeClr val="tx2"/>
                </a:solidFill>
                <a:latin typeface="Georgia"/>
                <a:cs typeface="Georgia"/>
              </a:defRPr>
            </a:lvl5pPr>
          </a:lstStyle>
          <a:p>
            <a:pPr lvl="0"/>
            <a:r>
              <a:rPr lang="en-US" dirty="0" smtClean="0"/>
              <a:t>Sample C-Head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06737292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USF_TextSerif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
        <p:nvSpPr>
          <p:cNvPr id="12" name="Text Placeholder 10"/>
          <p:cNvSpPr>
            <a:spLocks noGrp="1"/>
          </p:cNvSpPr>
          <p:nvPr>
            <p:ph type="body" sz="quarter" idx="13"/>
          </p:nvPr>
        </p:nvSpPr>
        <p:spPr>
          <a:xfrm>
            <a:off x="388620" y="1477197"/>
            <a:ext cx="8386749" cy="2888288"/>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0211829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USF_TextSans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
        <p:nvSpPr>
          <p:cNvPr id="10" name="Text Placeholder 10"/>
          <p:cNvSpPr>
            <a:spLocks noGrp="1"/>
          </p:cNvSpPr>
          <p:nvPr>
            <p:ph type="body" sz="quarter" idx="13"/>
          </p:nvPr>
        </p:nvSpPr>
        <p:spPr>
          <a:xfrm>
            <a:off x="388620" y="1488234"/>
            <a:ext cx="8386749" cy="291693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Tree>
    <p:extLst>
      <p:ext uri="{BB962C8B-B14F-4D97-AF65-F5344CB8AC3E}">
        <p14:creationId xmlns:p14="http://schemas.microsoft.com/office/powerpoint/2010/main" val="205595148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USF_Chart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59868"/>
            <a:ext cx="8386748" cy="3482981"/>
          </a:xfrm>
          <a:prstGeom prst="rect">
            <a:avLst/>
          </a:prstGeom>
        </p:spPr>
        <p:txBody>
          <a:bodyPr/>
          <a:lstStyle/>
          <a:p>
            <a:r>
              <a:rPr lang="en-US" smtClean="0"/>
              <a:t>Click icon to add chart</a:t>
            </a:r>
            <a:endParaRPr lang="en-US"/>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4529639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USF_Chart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46639"/>
            <a:ext cx="6117056" cy="3496210"/>
          </a:xfrm>
          <a:prstGeom prst="rect">
            <a:avLst/>
          </a:prstGeom>
        </p:spPr>
        <p:txBody>
          <a:bodyPr/>
          <a:lstStyle/>
          <a:p>
            <a:r>
              <a:rPr lang="en-US" smtClean="0"/>
              <a:t>Click icon to add chart</a:t>
            </a:r>
            <a:endParaRPr lang="en-US" dirty="0"/>
          </a:p>
        </p:txBody>
      </p:sp>
      <p:sp>
        <p:nvSpPr>
          <p:cNvPr id="12" name="Text Placeholder 2"/>
          <p:cNvSpPr>
            <a:spLocks noGrp="1"/>
          </p:cNvSpPr>
          <p:nvPr>
            <p:ph type="body" sz="quarter" idx="14"/>
          </p:nvPr>
        </p:nvSpPr>
        <p:spPr>
          <a:xfrm>
            <a:off x="6677025" y="846639"/>
            <a:ext cx="2098345" cy="3496211"/>
          </a:xfrm>
          <a:prstGeom prst="rect">
            <a:avLst/>
          </a:prstGeom>
        </p:spPr>
        <p:txBody>
          <a:bodyPr>
            <a:noAutofit/>
          </a:bodyPr>
          <a:lstStyle>
            <a:lvl1pPr>
              <a:spcBef>
                <a:spcPts val="0"/>
              </a:spcBef>
              <a:spcAft>
                <a:spcPts val="0"/>
              </a:spcAft>
              <a:defRPr sz="1000"/>
            </a:lvl1pPr>
            <a:lvl2pPr>
              <a:spcBef>
                <a:spcPts val="0"/>
              </a:spcBef>
              <a:spcAft>
                <a:spcPts val="0"/>
              </a:spcAft>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61989189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US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13" name="Picture 12" descr="unicef logo cyan.eps"/>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398293" y="1719180"/>
            <a:ext cx="6347414" cy="1522084"/>
          </a:xfrm>
          <a:prstGeom prst="rect">
            <a:avLst/>
          </a:prstGeom>
        </p:spPr>
      </p:pic>
    </p:spTree>
    <p:extLst>
      <p:ext uri="{BB962C8B-B14F-4D97-AF65-F5344CB8AC3E}">
        <p14:creationId xmlns:p14="http://schemas.microsoft.com/office/powerpoint/2010/main" val="140158671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USF_C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3" name="Picture 2" descr="USF15_CFLogoStacked_White100%.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4028" y="890682"/>
            <a:ext cx="4976372" cy="3087194"/>
          </a:xfrm>
          <a:prstGeom prst="rect">
            <a:avLst/>
          </a:prstGeom>
        </p:spPr>
      </p:pic>
    </p:spTree>
    <p:extLst>
      <p:ext uri="{BB962C8B-B14F-4D97-AF65-F5344CB8AC3E}">
        <p14:creationId xmlns:p14="http://schemas.microsoft.com/office/powerpoint/2010/main" val="313298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F_TitlePage_alt">
    <p:spTree>
      <p:nvGrpSpPr>
        <p:cNvPr id="1" name=""/>
        <p:cNvGrpSpPr/>
        <p:nvPr/>
      </p:nvGrpSpPr>
      <p:grpSpPr>
        <a:xfrm>
          <a:off x="0" y="0"/>
          <a:ext cx="0" cy="0"/>
          <a:chOff x="0" y="0"/>
          <a:chExt cx="0" cy="0"/>
        </a:xfrm>
      </p:grpSpPr>
      <p:sp>
        <p:nvSpPr>
          <p:cNvPr id="15" name="Subtitle 1"/>
          <p:cNvSpPr>
            <a:spLocks noGrp="1"/>
          </p:cNvSpPr>
          <p:nvPr>
            <p:ph type="subTitle" idx="1"/>
          </p:nvPr>
        </p:nvSpPr>
        <p:spPr>
          <a:xfrm>
            <a:off x="1371600" y="3810001"/>
            <a:ext cx="6400800" cy="380136"/>
          </a:xfrm>
        </p:spPr>
        <p:txBody>
          <a:bodyPr>
            <a:normAutofit/>
          </a:bodyPr>
          <a:lstStyle>
            <a:lvl1pPr algn="ctr">
              <a:defRPr sz="2000" i="1">
                <a:solidFill>
                  <a:srgbClr val="30BDFF"/>
                </a:solidFill>
                <a:latin typeface="Georgia"/>
                <a:cs typeface="Georgia"/>
              </a:defRPr>
            </a:lvl1pPr>
          </a:lstStyle>
          <a:p>
            <a:r>
              <a:rPr lang="en-US" smtClean="0"/>
              <a:t>Click to edit Master subtitle style</a:t>
            </a:r>
            <a:endParaRPr lang="en-US" dirty="0"/>
          </a:p>
        </p:txBody>
      </p:sp>
      <p:pic>
        <p:nvPicPr>
          <p:cNvPr id="16" name="Picture 15" descr="USF_CF_Badge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5940" y="1"/>
            <a:ext cx="1407894" cy="1227573"/>
          </a:xfrm>
          <a:prstGeom prst="rect">
            <a:avLst/>
          </a:prstGeom>
        </p:spPr>
      </p:pic>
      <p:sp>
        <p:nvSpPr>
          <p:cNvPr id="5" name="Text Placeholder 4"/>
          <p:cNvSpPr>
            <a:spLocks noGrp="1"/>
          </p:cNvSpPr>
          <p:nvPr>
            <p:ph type="body" sz="quarter" idx="12" hasCustomPrompt="1"/>
          </p:nvPr>
        </p:nvSpPr>
        <p:spPr>
          <a:xfrm>
            <a:off x="1371600" y="2989241"/>
            <a:ext cx="6400800" cy="270405"/>
          </a:xfrm>
        </p:spPr>
        <p:txBody>
          <a:bodyPr/>
          <a:lstStyle>
            <a:lvl1pPr algn="ctr">
              <a:defRPr sz="1800" b="1" baseline="0"/>
            </a:lvl1pPr>
          </a:lstStyle>
          <a:p>
            <a:pPr lvl="0"/>
            <a:r>
              <a:rPr lang="en-US" dirty="0" smtClean="0"/>
              <a:t>Date Here</a:t>
            </a:r>
            <a:endParaRPr lang="en-US" dirty="0"/>
          </a:p>
        </p:txBody>
      </p:sp>
      <p:sp>
        <p:nvSpPr>
          <p:cNvPr id="7" name="Text Placeholder 6"/>
          <p:cNvSpPr>
            <a:spLocks noGrp="1"/>
          </p:cNvSpPr>
          <p:nvPr>
            <p:ph type="body" sz="quarter" idx="13" hasCustomPrompt="1"/>
          </p:nvPr>
        </p:nvSpPr>
        <p:spPr>
          <a:xfrm>
            <a:off x="1371600" y="2404535"/>
            <a:ext cx="6400800" cy="347134"/>
          </a:xfrm>
        </p:spPr>
        <p:txBody>
          <a:bodyPr/>
          <a:lstStyle>
            <a:lvl1pPr algn="ctr">
              <a:defRPr sz="2400" b="1" baseline="0">
                <a:solidFill>
                  <a:srgbClr val="30BDFF"/>
                </a:solidFill>
                <a:latin typeface="Georgia"/>
                <a:cs typeface="Georgia"/>
              </a:defRPr>
            </a:lvl1pPr>
            <a:lvl2pPr algn="ctr">
              <a:defRPr sz="2400" b="1">
                <a:solidFill>
                  <a:srgbClr val="30BDFF"/>
                </a:solidFill>
                <a:latin typeface="Georgia"/>
                <a:cs typeface="Georgia"/>
              </a:defRPr>
            </a:lvl2pPr>
            <a:lvl3pPr algn="ctr">
              <a:defRPr sz="2400" b="1">
                <a:solidFill>
                  <a:srgbClr val="30BDFF"/>
                </a:solidFill>
                <a:latin typeface="Georgia"/>
                <a:cs typeface="Georgia"/>
              </a:defRPr>
            </a:lvl3pPr>
            <a:lvl4pPr algn="ctr">
              <a:defRPr sz="2400" b="1">
                <a:solidFill>
                  <a:srgbClr val="30BDFF"/>
                </a:solidFill>
                <a:latin typeface="Georgia"/>
                <a:cs typeface="Georgia"/>
              </a:defRPr>
            </a:lvl4pPr>
            <a:lvl5pPr algn="ctr">
              <a:defRPr sz="2400" b="1">
                <a:solidFill>
                  <a:srgbClr val="30BDFF"/>
                </a:solidFill>
                <a:latin typeface="Georgia"/>
                <a:cs typeface="Georgia"/>
              </a:defRPr>
            </a:lvl5pPr>
          </a:lstStyle>
          <a:p>
            <a:pPr lvl="0"/>
            <a:r>
              <a:rPr lang="en-US" dirty="0" smtClean="0"/>
              <a:t>Subtitle Here</a:t>
            </a:r>
            <a:endParaRPr lang="en-US" dirty="0"/>
          </a:p>
        </p:txBody>
      </p:sp>
      <p:sp>
        <p:nvSpPr>
          <p:cNvPr id="13" name="Title Placeholder 3"/>
          <p:cNvSpPr>
            <a:spLocks noGrp="1"/>
          </p:cNvSpPr>
          <p:nvPr>
            <p:ph type="title" hasCustomPrompt="1"/>
          </p:nvPr>
        </p:nvSpPr>
        <p:spPr>
          <a:xfrm>
            <a:off x="388623" y="1192945"/>
            <a:ext cx="8386749" cy="1074249"/>
          </a:xfrm>
          <a:prstGeom prst="rect">
            <a:avLst/>
          </a:prstGeom>
        </p:spPr>
        <p:txBody>
          <a:bodyPr vert="horz" lIns="0" tIns="0" rIns="0" bIns="0" rtlCol="0" anchor="b" anchorCtr="0">
            <a:noAutofit/>
          </a:bodyPr>
          <a:lstStyle>
            <a:lvl1pPr algn="ctr">
              <a:lnSpc>
                <a:spcPts val="6000"/>
              </a:lnSpc>
              <a:defRPr sz="5000">
                <a:solidFill>
                  <a:srgbClr val="7F7F7F"/>
                </a:solidFill>
              </a:defRPr>
            </a:lvl1pPr>
          </a:lstStyle>
          <a:p>
            <a:r>
              <a:rPr lang="en-US" dirty="0" smtClean="0"/>
              <a:t>Presentation Title</a:t>
            </a:r>
            <a:endParaRPr lang="en-US" dirty="0"/>
          </a:p>
        </p:txBody>
      </p:sp>
      <p:pic>
        <p:nvPicPr>
          <p:cNvPr id="9" name="Picture 8" descr="USF_CF_horizontal_CYAN_2015.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765120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TITLE OF PRESENTATION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271663" y="4529745"/>
            <a:ext cx="2044262" cy="400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Picture Placeholder 6"/>
          <p:cNvSpPr>
            <a:spLocks noGrp="1"/>
          </p:cNvSpPr>
          <p:nvPr>
            <p:ph type="pic" sz="quarter" idx="13"/>
          </p:nvPr>
        </p:nvSpPr>
        <p:spPr>
          <a:xfrm>
            <a:off x="0" y="0"/>
            <a:ext cx="9144000" cy="5143500"/>
          </a:xfrm>
        </p:spPr>
        <p:txBody>
          <a:bodyPr/>
          <a:lstStyle/>
          <a:p>
            <a:endParaRPr lang="en-US"/>
          </a:p>
        </p:txBody>
      </p:sp>
    </p:spTree>
    <p:extLst>
      <p:ext uri="{BB962C8B-B14F-4D97-AF65-F5344CB8AC3E}">
        <p14:creationId xmlns:p14="http://schemas.microsoft.com/office/powerpoint/2010/main" val="113411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TITLE OF PRESENTATION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271663" y="4529744"/>
            <a:ext cx="2044262" cy="400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Picture Placeholder 6"/>
          <p:cNvSpPr>
            <a:spLocks noGrp="1"/>
          </p:cNvSpPr>
          <p:nvPr>
            <p:ph type="pic" sz="quarter" idx="13"/>
          </p:nvPr>
        </p:nvSpPr>
        <p:spPr>
          <a:xfrm>
            <a:off x="0" y="0"/>
            <a:ext cx="9144000" cy="5143500"/>
          </a:xfrm>
        </p:spPr>
        <p:txBody>
          <a:bodyPr/>
          <a:lstStyle/>
          <a:p>
            <a:endParaRPr lang="en-US"/>
          </a:p>
        </p:txBody>
      </p:sp>
    </p:spTree>
    <p:extLst>
      <p:ext uri="{BB962C8B-B14F-4D97-AF65-F5344CB8AC3E}">
        <p14:creationId xmlns:p14="http://schemas.microsoft.com/office/powerpoint/2010/main" val="19745338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USF_TitlePage">
    <p:spTree>
      <p:nvGrpSpPr>
        <p:cNvPr id="1" name=""/>
        <p:cNvGrpSpPr/>
        <p:nvPr/>
      </p:nvGrpSpPr>
      <p:grpSpPr>
        <a:xfrm>
          <a:off x="0" y="0"/>
          <a:ext cx="0" cy="0"/>
          <a:chOff x="0" y="0"/>
          <a:chExt cx="0" cy="0"/>
        </a:xfrm>
      </p:grpSpPr>
      <p:sp>
        <p:nvSpPr>
          <p:cNvPr id="3" name="SmartArt Placeholder 2"/>
          <p:cNvSpPr>
            <a:spLocks noGrp="1"/>
          </p:cNvSpPr>
          <p:nvPr>
            <p:ph type="dgm" sz="quarter" idx="11" hasCustomPrompt="1"/>
          </p:nvPr>
        </p:nvSpPr>
        <p:spPr>
          <a:xfrm>
            <a:off x="-3175" y="0"/>
            <a:ext cx="9147175" cy="5143500"/>
          </a:xfrm>
          <a:gradFill flip="none" rotWithShape="1">
            <a:gsLst>
              <a:gs pos="0">
                <a:srgbClr val="30BDFF">
                  <a:alpha val="64000"/>
                </a:srgbClr>
              </a:gs>
              <a:gs pos="100000">
                <a:srgbClr val="214F9B">
                  <a:alpha val="99000"/>
                </a:srgbClr>
              </a:gs>
            </a:gsLst>
            <a:lin ang="3780000" scaled="0"/>
            <a:tileRect/>
          </a:gradFill>
        </p:spPr>
        <p:txBody>
          <a:bodyPr/>
          <a:lstStyle>
            <a:lvl1pPr>
              <a:defRPr baseline="0"/>
            </a:lvl1pPr>
          </a:lstStyle>
          <a:p>
            <a:r>
              <a:rPr lang="en-US" dirty="0" smtClean="0"/>
              <a:t> </a:t>
            </a:r>
            <a:endParaRPr lang="en-US" dirty="0"/>
          </a:p>
        </p:txBody>
      </p:sp>
      <p:sp>
        <p:nvSpPr>
          <p:cNvPr id="6" name="Picture Placeholder 2"/>
          <p:cNvSpPr>
            <a:spLocks noGrp="1"/>
          </p:cNvSpPr>
          <p:nvPr>
            <p:ph type="pic" sz="quarter" idx="10" hasCustomPrompt="1"/>
          </p:nvPr>
        </p:nvSpPr>
        <p:spPr>
          <a:xfrm>
            <a:off x="-3175" y="0"/>
            <a:ext cx="9147175" cy="5143500"/>
          </a:xfrm>
        </p:spPr>
        <p:txBody>
          <a:bodyPr lIns="914400"/>
          <a:lstStyle>
            <a:lvl1pPr marL="0" marR="0" indent="0" algn="l" defTabSz="457200" rtl="0" eaLnBrk="1" fontAlgn="auto" latinLnBrk="0" hangingPunct="1">
              <a:lnSpc>
                <a:spcPts val="1800"/>
              </a:lnSpc>
              <a:spcBef>
                <a:spcPts val="0"/>
              </a:spcBef>
              <a:spcAft>
                <a:spcPts val="0"/>
              </a:spcAft>
              <a:buClrTx/>
              <a:buSzTx/>
              <a:buFont typeface="Arial"/>
              <a:buNone/>
              <a:tabLst/>
              <a:defRPr sz="800">
                <a:solidFill>
                  <a:srgbClr val="FF0000"/>
                </a:solidFill>
              </a:defRPr>
            </a:lvl1pPr>
          </a:lstStyle>
          <a:p>
            <a:r>
              <a:rPr lang="en-US" dirty="0" smtClean="0"/>
              <a:t>A photo can go in background either behind this tinted blue, or on its own (drag picture to placeholder or click icon to add image. Arrange photo image to back layer.)</a:t>
            </a:r>
          </a:p>
        </p:txBody>
      </p:sp>
      <p:sp>
        <p:nvSpPr>
          <p:cNvPr id="8" name="Title Placeholder 3"/>
          <p:cNvSpPr>
            <a:spLocks noGrp="1"/>
          </p:cNvSpPr>
          <p:nvPr>
            <p:ph type="title" hasCustomPrompt="1"/>
          </p:nvPr>
        </p:nvSpPr>
        <p:spPr>
          <a:xfrm>
            <a:off x="334861" y="1769532"/>
            <a:ext cx="8386749" cy="1725003"/>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Presentation Title</a:t>
            </a:r>
            <a:endParaRPr lang="en-US" dirty="0"/>
          </a:p>
        </p:txBody>
      </p:sp>
      <p:sp>
        <p:nvSpPr>
          <p:cNvPr id="4" name="Text Placeholder 3"/>
          <p:cNvSpPr>
            <a:spLocks noGrp="1"/>
          </p:cNvSpPr>
          <p:nvPr>
            <p:ph type="body" sz="quarter" idx="12" hasCustomPrompt="1"/>
          </p:nvPr>
        </p:nvSpPr>
        <p:spPr>
          <a:xfrm>
            <a:off x="388938" y="3687773"/>
            <a:ext cx="8386762" cy="490498"/>
          </a:xfrm>
        </p:spPr>
        <p:txBody>
          <a:bodyPr/>
          <a:lstStyle>
            <a:lvl1pPr marL="0" marR="0" indent="0" algn="l" defTabSz="457200" rtl="0" eaLnBrk="1" fontAlgn="auto" latinLnBrk="0" hangingPunct="1">
              <a:lnSpc>
                <a:spcPts val="1600"/>
              </a:lnSpc>
              <a:spcBef>
                <a:spcPct val="20000"/>
              </a:spcBef>
              <a:spcAft>
                <a:spcPts val="0"/>
              </a:spcAft>
              <a:buClrTx/>
              <a:buSzTx/>
              <a:buFont typeface="Arial"/>
              <a:buNone/>
              <a:tabLst/>
              <a:defRPr sz="1800" b="1">
                <a:solidFill>
                  <a:schemeClr val="bg1"/>
                </a:solidFill>
              </a:defRPr>
            </a:lvl1p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add Subhead Text and/or Date</a:t>
            </a:r>
          </a:p>
        </p:txBody>
      </p:sp>
      <p:pic>
        <p:nvPicPr>
          <p:cNvPr id="9" name="Picture 8" descr="USF_Cov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19" y="4466818"/>
            <a:ext cx="2913381" cy="349463"/>
          </a:xfrm>
          <a:prstGeom prst="rect">
            <a:avLst/>
          </a:prstGeom>
        </p:spPr>
      </p:pic>
    </p:spTree>
    <p:extLst>
      <p:ext uri="{BB962C8B-B14F-4D97-AF65-F5344CB8AC3E}">
        <p14:creationId xmlns:p14="http://schemas.microsoft.com/office/powerpoint/2010/main" val="2718353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USF_TitlePage_alt">
    <p:spTree>
      <p:nvGrpSpPr>
        <p:cNvPr id="1" name=""/>
        <p:cNvGrpSpPr/>
        <p:nvPr/>
      </p:nvGrpSpPr>
      <p:grpSpPr>
        <a:xfrm>
          <a:off x="0" y="0"/>
          <a:ext cx="0" cy="0"/>
          <a:chOff x="0" y="0"/>
          <a:chExt cx="0" cy="0"/>
        </a:xfrm>
      </p:grpSpPr>
      <p:sp>
        <p:nvSpPr>
          <p:cNvPr id="15" name="Subtitle 1"/>
          <p:cNvSpPr>
            <a:spLocks noGrp="1"/>
          </p:cNvSpPr>
          <p:nvPr>
            <p:ph type="subTitle" idx="1"/>
          </p:nvPr>
        </p:nvSpPr>
        <p:spPr>
          <a:xfrm>
            <a:off x="1371600" y="3810001"/>
            <a:ext cx="6400800" cy="380136"/>
          </a:xfrm>
        </p:spPr>
        <p:txBody>
          <a:bodyPr>
            <a:normAutofit/>
          </a:bodyPr>
          <a:lstStyle>
            <a:lvl1pPr algn="ctr">
              <a:defRPr sz="2000" i="1">
                <a:solidFill>
                  <a:srgbClr val="30BDFF"/>
                </a:solidFill>
                <a:latin typeface="Georgia"/>
                <a:cs typeface="Georgia"/>
              </a:defRPr>
            </a:lvl1pPr>
          </a:lstStyle>
          <a:p>
            <a:r>
              <a:rPr lang="en-US" smtClean="0"/>
              <a:t>Click to edit Master subtitle style</a:t>
            </a:r>
            <a:endParaRPr lang="en-US" dirty="0"/>
          </a:p>
        </p:txBody>
      </p:sp>
      <p:pic>
        <p:nvPicPr>
          <p:cNvPr id="16" name="Picture 15" descr="USF_CF_Badge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5940" y="0"/>
            <a:ext cx="1407894" cy="1227573"/>
          </a:xfrm>
          <a:prstGeom prst="rect">
            <a:avLst/>
          </a:prstGeom>
        </p:spPr>
      </p:pic>
      <p:sp>
        <p:nvSpPr>
          <p:cNvPr id="5" name="Text Placeholder 4"/>
          <p:cNvSpPr>
            <a:spLocks noGrp="1"/>
          </p:cNvSpPr>
          <p:nvPr>
            <p:ph type="body" sz="quarter" idx="12" hasCustomPrompt="1"/>
          </p:nvPr>
        </p:nvSpPr>
        <p:spPr>
          <a:xfrm>
            <a:off x="1371600" y="2989240"/>
            <a:ext cx="6400800" cy="270405"/>
          </a:xfrm>
        </p:spPr>
        <p:txBody>
          <a:bodyPr/>
          <a:lstStyle>
            <a:lvl1pPr algn="ctr">
              <a:defRPr sz="1800" b="1" baseline="0"/>
            </a:lvl1pPr>
          </a:lstStyle>
          <a:p>
            <a:pPr lvl="0"/>
            <a:r>
              <a:rPr lang="en-US" dirty="0" smtClean="0"/>
              <a:t>Date Here</a:t>
            </a:r>
            <a:endParaRPr lang="en-US" dirty="0"/>
          </a:p>
        </p:txBody>
      </p:sp>
      <p:sp>
        <p:nvSpPr>
          <p:cNvPr id="7" name="Text Placeholder 6"/>
          <p:cNvSpPr>
            <a:spLocks noGrp="1"/>
          </p:cNvSpPr>
          <p:nvPr>
            <p:ph type="body" sz="quarter" idx="13" hasCustomPrompt="1"/>
          </p:nvPr>
        </p:nvSpPr>
        <p:spPr>
          <a:xfrm>
            <a:off x="1371600" y="2404534"/>
            <a:ext cx="6400800" cy="347134"/>
          </a:xfrm>
        </p:spPr>
        <p:txBody>
          <a:bodyPr/>
          <a:lstStyle>
            <a:lvl1pPr algn="ctr">
              <a:defRPr sz="2400" b="1" baseline="0">
                <a:solidFill>
                  <a:srgbClr val="30BDFF"/>
                </a:solidFill>
                <a:latin typeface="Georgia"/>
                <a:cs typeface="Georgia"/>
              </a:defRPr>
            </a:lvl1pPr>
            <a:lvl2pPr algn="ctr">
              <a:defRPr sz="2400" b="1">
                <a:solidFill>
                  <a:srgbClr val="30BDFF"/>
                </a:solidFill>
                <a:latin typeface="Georgia"/>
                <a:cs typeface="Georgia"/>
              </a:defRPr>
            </a:lvl2pPr>
            <a:lvl3pPr algn="ctr">
              <a:defRPr sz="2400" b="1">
                <a:solidFill>
                  <a:srgbClr val="30BDFF"/>
                </a:solidFill>
                <a:latin typeface="Georgia"/>
                <a:cs typeface="Georgia"/>
              </a:defRPr>
            </a:lvl3pPr>
            <a:lvl4pPr algn="ctr">
              <a:defRPr sz="2400" b="1">
                <a:solidFill>
                  <a:srgbClr val="30BDFF"/>
                </a:solidFill>
                <a:latin typeface="Georgia"/>
                <a:cs typeface="Georgia"/>
              </a:defRPr>
            </a:lvl4pPr>
            <a:lvl5pPr algn="ctr">
              <a:defRPr sz="2400" b="1">
                <a:solidFill>
                  <a:srgbClr val="30BDFF"/>
                </a:solidFill>
                <a:latin typeface="Georgia"/>
                <a:cs typeface="Georgia"/>
              </a:defRPr>
            </a:lvl5pPr>
          </a:lstStyle>
          <a:p>
            <a:pPr lvl="0"/>
            <a:r>
              <a:rPr lang="en-US" dirty="0" smtClean="0"/>
              <a:t>Subtitle Here</a:t>
            </a:r>
            <a:endParaRPr lang="en-US" dirty="0"/>
          </a:p>
        </p:txBody>
      </p:sp>
      <p:sp>
        <p:nvSpPr>
          <p:cNvPr id="13" name="Title Placeholder 3"/>
          <p:cNvSpPr>
            <a:spLocks noGrp="1"/>
          </p:cNvSpPr>
          <p:nvPr>
            <p:ph type="title" hasCustomPrompt="1"/>
          </p:nvPr>
        </p:nvSpPr>
        <p:spPr>
          <a:xfrm>
            <a:off x="388621" y="1192944"/>
            <a:ext cx="8386749" cy="1074249"/>
          </a:xfrm>
          <a:prstGeom prst="rect">
            <a:avLst/>
          </a:prstGeom>
        </p:spPr>
        <p:txBody>
          <a:bodyPr vert="horz" lIns="0" tIns="0" rIns="0" bIns="0" rtlCol="0" anchor="b" anchorCtr="0">
            <a:noAutofit/>
          </a:bodyPr>
          <a:lstStyle>
            <a:lvl1pPr algn="ctr">
              <a:lnSpc>
                <a:spcPts val="6000"/>
              </a:lnSpc>
              <a:defRPr sz="5000">
                <a:solidFill>
                  <a:srgbClr val="7F7F7F"/>
                </a:solidFill>
              </a:defRPr>
            </a:lvl1pPr>
          </a:lstStyle>
          <a:p>
            <a:r>
              <a:rPr lang="en-US" dirty="0" smtClean="0"/>
              <a:t>Presentation Title</a:t>
            </a:r>
            <a:endParaRPr lang="en-US" dirty="0"/>
          </a:p>
        </p:txBody>
      </p:sp>
      <p:pic>
        <p:nvPicPr>
          <p:cNvPr id="9" name="Picture 8" descr="USF_CF_horizontal_CYAN_2015.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94825726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USF_SectionBreak">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1828801"/>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358477833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USF_Factoid">
    <p:spTree>
      <p:nvGrpSpPr>
        <p:cNvPr id="1" name=""/>
        <p:cNvGrpSpPr/>
        <p:nvPr/>
      </p:nvGrpSpPr>
      <p:grpSpPr>
        <a:xfrm>
          <a:off x="0" y="0"/>
          <a:ext cx="0" cy="0"/>
          <a:chOff x="0" y="0"/>
          <a:chExt cx="0" cy="0"/>
        </a:xfrm>
      </p:grpSpPr>
      <p:sp>
        <p:nvSpPr>
          <p:cNvPr id="10" name="Rectangle 9"/>
          <p:cNvSpPr/>
          <p:nvPr userDrawn="1"/>
        </p:nvSpPr>
        <p:spPr>
          <a:xfrm flipH="1">
            <a:off x="-3" y="0"/>
            <a:ext cx="9144002" cy="5143500"/>
          </a:xfrm>
          <a:prstGeom prst="rect">
            <a:avLst/>
          </a:prstGeom>
          <a:gradFill flip="none" rotWithShape="1">
            <a:gsLst>
              <a:gs pos="14000">
                <a:srgbClr val="30BDFF">
                  <a:alpha val="92000"/>
                </a:srgbClr>
              </a:gs>
              <a:gs pos="100000">
                <a:schemeClr val="tx2">
                  <a:lumMod val="75000"/>
                  <a:alpha val="32000"/>
                </a:schemeClr>
              </a:gs>
            </a:gsLst>
            <a:lin ang="1404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sp>
        <p:nvSpPr>
          <p:cNvPr id="8" name="Picture Placeholder 1"/>
          <p:cNvSpPr>
            <a:spLocks noGrp="1"/>
          </p:cNvSpPr>
          <p:nvPr>
            <p:ph type="pic" sz="quarter" idx="13"/>
          </p:nvPr>
        </p:nvSpPr>
        <p:spPr>
          <a:xfrm>
            <a:off x="0" y="0"/>
            <a:ext cx="9144000" cy="5143500"/>
          </a:xfrm>
        </p:spPr>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3835399"/>
          </a:xfrm>
          <a:prstGeom prst="rect">
            <a:avLst/>
          </a:prstGeom>
        </p:spPr>
        <p:txBody>
          <a:bodyPr vert="horz" lIns="0" tIns="0" rIns="0" bIns="0" rtlCol="0" anchor="b" anchorCtr="0">
            <a:noAutofit/>
          </a:bodyPr>
          <a:lstStyle>
            <a:lvl1pPr>
              <a:lnSpc>
                <a:spcPts val="2800"/>
              </a:lnSpc>
              <a:defRPr sz="2800" cap="all">
                <a:solidFill>
                  <a:schemeClr val="bg1"/>
                </a:solidFill>
              </a:defRPr>
            </a:lvl1pPr>
          </a:lstStyle>
          <a:p>
            <a:r>
              <a:rPr lang="en-US" dirty="0" smtClean="0"/>
              <a:t>Some interesting </a:t>
            </a:r>
            <a:br>
              <a:rPr lang="en-US" dirty="0" smtClean="0"/>
            </a:br>
            <a:r>
              <a:rPr lang="en-US" dirty="0" smtClean="0"/>
              <a:t>UNICEF Factoid </a:t>
            </a:r>
            <a:br>
              <a:rPr lang="en-US" dirty="0" smtClean="0"/>
            </a:br>
            <a:r>
              <a:rPr lang="en-US" dirty="0" smtClean="0"/>
              <a:t>can go here</a:t>
            </a:r>
            <a:endParaRPr lang="en-US" dirty="0"/>
          </a:p>
        </p:txBody>
      </p:sp>
      <p:sp>
        <p:nvSpPr>
          <p:cNvPr id="3" name="Text Placeholder 2"/>
          <p:cNvSpPr>
            <a:spLocks noGrp="1"/>
          </p:cNvSpPr>
          <p:nvPr>
            <p:ph type="body" sz="quarter" idx="10" hasCustomPrompt="1"/>
          </p:nvPr>
        </p:nvSpPr>
        <p:spPr>
          <a:xfrm>
            <a:off x="363220" y="2311400"/>
            <a:ext cx="1536700" cy="1130300"/>
          </a:xfrm>
        </p:spPr>
        <p:txBody>
          <a:bodyPr anchor="b" anchorCtr="0"/>
          <a:lstStyle>
            <a:lvl1pPr>
              <a:lnSpc>
                <a:spcPts val="6000"/>
              </a:lnSpc>
              <a:defRPr sz="6000" b="1">
                <a:solidFill>
                  <a:schemeClr val="bg1"/>
                </a:solidFill>
              </a:defRPr>
            </a:lvl1pPr>
          </a:lstStyle>
          <a:p>
            <a:pPr lvl="0"/>
            <a:r>
              <a:rPr lang="en-US" dirty="0" smtClean="0"/>
              <a:t>90%</a:t>
            </a:r>
            <a:endParaRPr lang="en-US" dirty="0"/>
          </a:p>
        </p:txBody>
      </p:sp>
      <p:sp>
        <p:nvSpPr>
          <p:cNvPr id="12" name="Footer Placeholder 2"/>
          <p:cNvSpPr>
            <a:spLocks noGrp="1"/>
          </p:cNvSpPr>
          <p:nvPr>
            <p:ph type="ftr" sz="quarter" idx="14"/>
          </p:nvPr>
        </p:nvSpPr>
        <p:spPr>
          <a:xfrm>
            <a:off x="5457683" y="4602591"/>
            <a:ext cx="2895600" cy="273844"/>
          </a:xfrm>
        </p:spPr>
        <p:txBody>
          <a:bodyPr/>
          <a:lstStyle>
            <a:lvl1pPr>
              <a:defRPr>
                <a:solidFill>
                  <a:srgbClr val="FFFFFF"/>
                </a:solidFill>
              </a:defRPr>
            </a:lvl1pPr>
          </a:lstStyle>
          <a:p>
            <a:r>
              <a:rPr lang="en-US" smtClean="0"/>
              <a:t>TITLE OF PRESENTATION</a:t>
            </a:r>
            <a:endParaRPr lang="en-US" dirty="0"/>
          </a:p>
        </p:txBody>
      </p:sp>
      <p:sp>
        <p:nvSpPr>
          <p:cNvPr id="13" name="Slide Number Placeholder 3"/>
          <p:cNvSpPr>
            <a:spLocks noGrp="1"/>
          </p:cNvSpPr>
          <p:nvPr>
            <p:ph type="sldNum" sz="quarter" idx="11"/>
          </p:nvPr>
        </p:nvSpPr>
        <p:spPr>
          <a:xfrm>
            <a:off x="8301931" y="4599603"/>
            <a:ext cx="527591" cy="273844"/>
          </a:xfrm>
        </p:spPr>
        <p:txBody>
          <a:bodyPr/>
          <a:lstStyle>
            <a:lvl1pPr>
              <a:defRPr>
                <a:solidFill>
                  <a:srgbClr val="FFFFF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92713559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USF_TextSan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
          </p:nvPr>
        </p:nvSpPr>
        <p:spPr>
          <a:xfrm>
            <a:off x="388621" y="853255"/>
            <a:ext cx="8386749" cy="3442072"/>
          </a:xfrm>
          <a:prstGeom prst="rect">
            <a:avLst/>
          </a:prstGeom>
        </p:spPr>
        <p:txBody>
          <a:bodyPr>
            <a:normAutofit/>
          </a:bodyPr>
          <a:lstStyle>
            <a:lvl1pPr>
              <a:lnSpc>
                <a:spcPts val="1800"/>
              </a:lnSpc>
              <a:spcBef>
                <a:spcPts val="0"/>
              </a:spcBef>
              <a:spcAft>
                <a:spcPts val="0"/>
              </a:spcAft>
              <a:defRPr sz="1200">
                <a:solidFill>
                  <a:schemeClr val="tx1">
                    <a:lumMod val="50000"/>
                    <a:lumOff val="50000"/>
                  </a:schemeClr>
                </a:solidFill>
                <a:latin typeface="Arial"/>
                <a:cs typeface="Arial"/>
              </a:defRPr>
            </a:lvl1pPr>
            <a:lvl2pPr>
              <a:lnSpc>
                <a:spcPts val="1800"/>
              </a:lnSpc>
              <a:spcBef>
                <a:spcPts val="0"/>
              </a:spcBef>
              <a:spcAft>
                <a:spcPts val="0"/>
              </a:spcAft>
              <a:defRPr sz="1200">
                <a:solidFill>
                  <a:schemeClr val="tx1">
                    <a:lumMod val="50000"/>
                    <a:lumOff val="50000"/>
                  </a:schemeClr>
                </a:solidFill>
                <a:latin typeface="Arial"/>
                <a:cs typeface="Arial"/>
              </a:defRPr>
            </a:lvl2pPr>
            <a:lvl3pPr>
              <a:lnSpc>
                <a:spcPts val="1800"/>
              </a:lnSpc>
              <a:spcBef>
                <a:spcPts val="0"/>
              </a:spcBef>
              <a:spcAft>
                <a:spcPts val="0"/>
              </a:spcAft>
              <a:defRPr sz="1200">
                <a:solidFill>
                  <a:schemeClr val="tx1">
                    <a:lumMod val="50000"/>
                    <a:lumOff val="50000"/>
                  </a:schemeClr>
                </a:solidFill>
                <a:latin typeface="Arial"/>
                <a:cs typeface="Arial"/>
              </a:defRPr>
            </a:lvl3pPr>
            <a:lvl4pPr>
              <a:lnSpc>
                <a:spcPts val="1800"/>
              </a:lnSpc>
              <a:spcBef>
                <a:spcPts val="0"/>
              </a:spcBef>
              <a:spcAft>
                <a:spcPts val="0"/>
              </a:spcAft>
              <a:defRPr sz="1200">
                <a:solidFill>
                  <a:schemeClr val="tx1">
                    <a:lumMod val="50000"/>
                    <a:lumOff val="50000"/>
                  </a:schemeClr>
                </a:solidFill>
                <a:latin typeface="Arial"/>
                <a:cs typeface="Arial"/>
              </a:defRPr>
            </a:lvl4pPr>
            <a:lvl5pPr>
              <a:lnSpc>
                <a:spcPts val="1800"/>
              </a:lnSpc>
              <a:spcBef>
                <a:spcPts val="0"/>
              </a:spcBef>
              <a:spcAft>
                <a:spcPts val="0"/>
              </a:spcAft>
              <a:defRPr sz="1200">
                <a:solidFill>
                  <a:schemeClr val="tx1">
                    <a:lumMod val="50000"/>
                    <a:lumOff val="50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7818865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USF_TextSerif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866484"/>
            <a:ext cx="8386749" cy="3434220"/>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dirty="0" smtClean="0"/>
              <a:t>Serif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16142137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USF_Text_Image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858147"/>
            <a:ext cx="4683184" cy="3527181"/>
          </a:xfrm>
          <a:prstGeom prst="rect">
            <a:avLst/>
          </a:prstGeom>
        </p:spPr>
        <p:txBody>
          <a:bodyPr>
            <a:noAutofit/>
          </a:bodyPr>
          <a:lstStyle>
            <a:lvl1pPr>
              <a:lnSpc>
                <a:spcPts val="1600"/>
              </a:lnSpc>
              <a:spcBef>
                <a:spcPts val="0"/>
              </a:spcBef>
              <a:spcAft>
                <a:spcPts val="0"/>
              </a:spcAft>
              <a:defRPr sz="1000">
                <a:solidFill>
                  <a:schemeClr val="bg2"/>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944730"/>
            <a:ext cx="3408032" cy="34405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90779304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USF_Text_Image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12783"/>
            <a:ext cx="4250637" cy="3438555"/>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6640"/>
            <a:ext cx="3830372" cy="3454064"/>
          </a:xfrm>
          <a:prstGeom prst="rect">
            <a:avLst/>
          </a:prstGeom>
        </p:spPr>
        <p:txBody>
          <a:bodyPr>
            <a:normAutofit/>
          </a:bodyPr>
          <a:lstStyle>
            <a:lvl1pPr>
              <a:lnSpc>
                <a:spcPts val="1600"/>
              </a:lnSpc>
              <a:spcBef>
                <a:spcPts val="0"/>
              </a:spcBef>
              <a:spcAft>
                <a:spcPts val="0"/>
              </a:spcAft>
              <a:defRPr sz="1200">
                <a:solidFill>
                  <a:srgbClr val="7F7F7F"/>
                </a:solidFill>
                <a:latin typeface="Arial"/>
                <a:cs typeface="Arial"/>
              </a:defRPr>
            </a:lvl1pPr>
            <a:lvl2pPr>
              <a:lnSpc>
                <a:spcPts val="1600"/>
              </a:lnSpc>
              <a:spcBef>
                <a:spcPts val="0"/>
              </a:spcBef>
              <a:spcAft>
                <a:spcPts val="0"/>
              </a:spcAft>
              <a:defRPr sz="1200">
                <a:solidFill>
                  <a:srgbClr val="7F7F7F"/>
                </a:solidFill>
                <a:latin typeface="Arial"/>
                <a:cs typeface="Arial"/>
              </a:defRPr>
            </a:lvl2pPr>
            <a:lvl3pPr>
              <a:lnSpc>
                <a:spcPts val="1600"/>
              </a:lnSpc>
              <a:spcBef>
                <a:spcPts val="0"/>
              </a:spcBef>
              <a:spcAft>
                <a:spcPts val="0"/>
              </a:spcAft>
              <a:defRPr sz="1200">
                <a:solidFill>
                  <a:srgbClr val="7F7F7F"/>
                </a:solidFill>
                <a:latin typeface="Arial"/>
                <a:cs typeface="Arial"/>
              </a:defRPr>
            </a:lvl3pPr>
            <a:lvl4pPr>
              <a:lnSpc>
                <a:spcPts val="1600"/>
              </a:lnSpc>
              <a:spcBef>
                <a:spcPts val="0"/>
              </a:spcBef>
              <a:spcAft>
                <a:spcPts val="0"/>
              </a:spcAft>
              <a:defRPr sz="1200">
                <a:solidFill>
                  <a:srgbClr val="7F7F7F"/>
                </a:solidFill>
                <a:latin typeface="Arial"/>
                <a:cs typeface="Arial"/>
              </a:defRPr>
            </a:lvl4pPr>
            <a:lvl5pPr>
              <a:lnSpc>
                <a:spcPts val="16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2788272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USF_Text_Image_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388621" y="892940"/>
            <a:ext cx="4250637" cy="34583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4944998" y="840025"/>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Arial"/>
                <a:cs typeface="Arial"/>
              </a:defRPr>
            </a:lvl1pPr>
            <a:lvl2pPr>
              <a:lnSpc>
                <a:spcPts val="1600"/>
              </a:lnSpc>
              <a:spcBef>
                <a:spcPts val="0"/>
              </a:spcBef>
              <a:spcAft>
                <a:spcPts val="0"/>
              </a:spcAft>
              <a:defRPr sz="1000">
                <a:solidFill>
                  <a:srgbClr val="7F7F7F"/>
                </a:solidFill>
                <a:latin typeface="Arial"/>
                <a:cs typeface="Arial"/>
              </a:defRPr>
            </a:lvl2pPr>
            <a:lvl3pPr>
              <a:lnSpc>
                <a:spcPts val="1600"/>
              </a:lnSpc>
              <a:spcBef>
                <a:spcPts val="0"/>
              </a:spcBef>
              <a:spcAft>
                <a:spcPts val="0"/>
              </a:spcAft>
              <a:defRPr sz="1000">
                <a:solidFill>
                  <a:srgbClr val="7F7F7F"/>
                </a:solidFill>
                <a:latin typeface="Arial"/>
                <a:cs typeface="Arial"/>
              </a:defRPr>
            </a:lvl3pPr>
            <a:lvl4pPr>
              <a:lnSpc>
                <a:spcPts val="1600"/>
              </a:lnSpc>
              <a:spcBef>
                <a:spcPts val="0"/>
              </a:spcBef>
              <a:spcAft>
                <a:spcPts val="0"/>
              </a:spcAft>
              <a:defRPr sz="1000">
                <a:solidFill>
                  <a:srgbClr val="7F7F7F"/>
                </a:solidFill>
                <a:latin typeface="Arial"/>
                <a:cs typeface="Arial"/>
              </a:defRPr>
            </a:lvl4pPr>
            <a:lvl5pPr>
              <a:lnSpc>
                <a:spcPts val="1600"/>
              </a:lnSpc>
              <a:spcBef>
                <a:spcPts val="0"/>
              </a:spcBef>
              <a:spcAft>
                <a:spcPts val="0"/>
              </a:spcAft>
              <a:defRPr sz="10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66757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SF_TitlePage">
    <p:spTree>
      <p:nvGrpSpPr>
        <p:cNvPr id="1" name=""/>
        <p:cNvGrpSpPr/>
        <p:nvPr/>
      </p:nvGrpSpPr>
      <p:grpSpPr>
        <a:xfrm>
          <a:off x="0" y="0"/>
          <a:ext cx="0" cy="0"/>
          <a:chOff x="0" y="0"/>
          <a:chExt cx="0" cy="0"/>
        </a:xfrm>
      </p:grpSpPr>
      <p:sp>
        <p:nvSpPr>
          <p:cNvPr id="3" name="SmartArt Placeholder 2"/>
          <p:cNvSpPr>
            <a:spLocks noGrp="1"/>
          </p:cNvSpPr>
          <p:nvPr>
            <p:ph type="dgm" sz="quarter" idx="11" hasCustomPrompt="1"/>
          </p:nvPr>
        </p:nvSpPr>
        <p:spPr>
          <a:xfrm>
            <a:off x="-3175" y="0"/>
            <a:ext cx="9147175" cy="5143500"/>
          </a:xfrm>
          <a:gradFill flip="none" rotWithShape="1">
            <a:gsLst>
              <a:gs pos="0">
                <a:srgbClr val="30BDFF">
                  <a:alpha val="64000"/>
                </a:srgbClr>
              </a:gs>
              <a:gs pos="100000">
                <a:srgbClr val="214F9B">
                  <a:alpha val="99000"/>
                </a:srgbClr>
              </a:gs>
            </a:gsLst>
            <a:lin ang="3780000" scaled="0"/>
            <a:tileRect/>
          </a:gradFill>
        </p:spPr>
        <p:txBody>
          <a:bodyPr/>
          <a:lstStyle>
            <a:lvl1pPr>
              <a:defRPr baseline="0"/>
            </a:lvl1pPr>
          </a:lstStyle>
          <a:p>
            <a:r>
              <a:rPr lang="en-US" dirty="0" smtClean="0"/>
              <a:t> </a:t>
            </a:r>
            <a:endParaRPr lang="en-US" dirty="0"/>
          </a:p>
        </p:txBody>
      </p:sp>
      <p:sp>
        <p:nvSpPr>
          <p:cNvPr id="6" name="Picture Placeholder 2"/>
          <p:cNvSpPr>
            <a:spLocks noGrp="1"/>
          </p:cNvSpPr>
          <p:nvPr>
            <p:ph type="pic" sz="quarter" idx="10" hasCustomPrompt="1"/>
          </p:nvPr>
        </p:nvSpPr>
        <p:spPr>
          <a:xfrm>
            <a:off x="-3175" y="0"/>
            <a:ext cx="9147175" cy="5143500"/>
          </a:xfrm>
        </p:spPr>
        <p:txBody>
          <a:bodyPr lIns="914400"/>
          <a:lstStyle>
            <a:lvl1pPr marL="0" marR="0" indent="0" algn="l" defTabSz="457200" rtl="0" eaLnBrk="1" fontAlgn="auto" latinLnBrk="0" hangingPunct="1">
              <a:lnSpc>
                <a:spcPts val="1800"/>
              </a:lnSpc>
              <a:spcBef>
                <a:spcPts val="0"/>
              </a:spcBef>
              <a:spcAft>
                <a:spcPts val="0"/>
              </a:spcAft>
              <a:buClrTx/>
              <a:buSzTx/>
              <a:buFont typeface="Arial"/>
              <a:buNone/>
              <a:tabLst/>
              <a:defRPr sz="800">
                <a:solidFill>
                  <a:srgbClr val="FF0000"/>
                </a:solidFill>
              </a:defRPr>
            </a:lvl1pPr>
          </a:lstStyle>
          <a:p>
            <a:r>
              <a:rPr lang="en-US" dirty="0" smtClean="0"/>
              <a:t>A photo can go in background either behind this tinted blue, or on its own (drag picture to placeholder or click icon to add image. Arrange photo image to back layer.)</a:t>
            </a:r>
          </a:p>
        </p:txBody>
      </p:sp>
      <p:sp>
        <p:nvSpPr>
          <p:cNvPr id="8" name="Title Placeholder 3"/>
          <p:cNvSpPr>
            <a:spLocks noGrp="1"/>
          </p:cNvSpPr>
          <p:nvPr>
            <p:ph type="title" hasCustomPrompt="1"/>
          </p:nvPr>
        </p:nvSpPr>
        <p:spPr>
          <a:xfrm>
            <a:off x="334861" y="1769532"/>
            <a:ext cx="8386749" cy="1725003"/>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Presentation Title</a:t>
            </a:r>
            <a:endParaRPr lang="en-US" dirty="0"/>
          </a:p>
        </p:txBody>
      </p:sp>
      <p:sp>
        <p:nvSpPr>
          <p:cNvPr id="4" name="Text Placeholder 3"/>
          <p:cNvSpPr>
            <a:spLocks noGrp="1"/>
          </p:cNvSpPr>
          <p:nvPr>
            <p:ph type="body" sz="quarter" idx="12" hasCustomPrompt="1"/>
          </p:nvPr>
        </p:nvSpPr>
        <p:spPr>
          <a:xfrm>
            <a:off x="388938" y="3687773"/>
            <a:ext cx="8386762" cy="490498"/>
          </a:xfrm>
        </p:spPr>
        <p:txBody>
          <a:bodyPr/>
          <a:lstStyle>
            <a:lvl1pPr marL="0" marR="0" indent="0" algn="l" defTabSz="457200" rtl="0" eaLnBrk="1" fontAlgn="auto" latinLnBrk="0" hangingPunct="1">
              <a:lnSpc>
                <a:spcPts val="1600"/>
              </a:lnSpc>
              <a:spcBef>
                <a:spcPct val="20000"/>
              </a:spcBef>
              <a:spcAft>
                <a:spcPts val="0"/>
              </a:spcAft>
              <a:buClrTx/>
              <a:buSzTx/>
              <a:buFont typeface="Arial"/>
              <a:buNone/>
              <a:tabLst/>
              <a:defRPr sz="1800" b="1">
                <a:solidFill>
                  <a:schemeClr val="bg1"/>
                </a:solidFill>
              </a:defRPr>
            </a:lvl1p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add Subhead Text and/or Date</a:t>
            </a:r>
          </a:p>
        </p:txBody>
      </p:sp>
      <p:pic>
        <p:nvPicPr>
          <p:cNvPr id="9" name="Picture 8" descr="USF_Cov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19" y="4466818"/>
            <a:ext cx="2913381" cy="349463"/>
          </a:xfrm>
          <a:prstGeom prst="rect">
            <a:avLst/>
          </a:prstGeom>
        </p:spPr>
      </p:pic>
    </p:spTree>
    <p:extLst>
      <p:ext uri="{BB962C8B-B14F-4D97-AF65-F5344CB8AC3E}">
        <p14:creationId xmlns:p14="http://schemas.microsoft.com/office/powerpoint/2010/main" val="364854831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USF_TextSerif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06169"/>
            <a:ext cx="4250637" cy="3445169"/>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0026"/>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Georgia"/>
                <a:cs typeface="Georgia"/>
              </a:defRPr>
            </a:lvl1pPr>
            <a:lvl2pPr>
              <a:lnSpc>
                <a:spcPts val="1600"/>
              </a:lnSpc>
              <a:spcBef>
                <a:spcPts val="0"/>
              </a:spcBef>
              <a:spcAft>
                <a:spcPts val="0"/>
              </a:spcAft>
              <a:defRPr sz="1000">
                <a:solidFill>
                  <a:srgbClr val="7F7F7F"/>
                </a:solidFill>
                <a:latin typeface="Georgia"/>
                <a:cs typeface="Georgia"/>
              </a:defRPr>
            </a:lvl2pPr>
            <a:lvl3pPr>
              <a:lnSpc>
                <a:spcPts val="1600"/>
              </a:lnSpc>
              <a:spcBef>
                <a:spcPts val="0"/>
              </a:spcBef>
              <a:spcAft>
                <a:spcPts val="0"/>
              </a:spcAft>
              <a:defRPr sz="1000">
                <a:solidFill>
                  <a:srgbClr val="7F7F7F"/>
                </a:solidFill>
                <a:latin typeface="Georgia"/>
                <a:cs typeface="Georgia"/>
              </a:defRPr>
            </a:lvl3pPr>
            <a:lvl4pPr>
              <a:lnSpc>
                <a:spcPts val="1600"/>
              </a:lnSpc>
              <a:spcBef>
                <a:spcPts val="0"/>
              </a:spcBef>
              <a:spcAft>
                <a:spcPts val="0"/>
              </a:spcAft>
              <a:defRPr sz="1000">
                <a:solidFill>
                  <a:srgbClr val="7F7F7F"/>
                </a:solidFill>
                <a:latin typeface="Georgia"/>
                <a:cs typeface="Georgia"/>
              </a:defRPr>
            </a:lvl4pPr>
            <a:lvl5pPr>
              <a:lnSpc>
                <a:spcPts val="1600"/>
              </a:lnSpc>
              <a:spcBef>
                <a:spcPts val="0"/>
              </a:spcBef>
              <a:spcAft>
                <a:spcPts val="0"/>
              </a:spcAft>
              <a:defRPr sz="10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10254299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USF_2-column_TextSeri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p:nvPr>
        </p:nvSpPr>
        <p:spPr>
          <a:xfrm>
            <a:off x="388620" y="853254"/>
            <a:ext cx="4067230"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4"/>
          </p:nvPr>
        </p:nvSpPr>
        <p:spPr>
          <a:xfrm>
            <a:off x="4708384" y="853254"/>
            <a:ext cx="4066986"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5117657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USF_TextSans-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1214182"/>
            <a:ext cx="8386749" cy="315791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dirty="0" smtClean="0"/>
              <a:t>Sans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251219" y="1347684"/>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9" name="Text Placeholder 8"/>
          <p:cNvSpPr>
            <a:spLocks noGrp="1"/>
          </p:cNvSpPr>
          <p:nvPr>
            <p:ph type="body" sz="quarter" idx="14" hasCustomPrompt="1"/>
          </p:nvPr>
        </p:nvSpPr>
        <p:spPr>
          <a:xfrm>
            <a:off x="388938" y="841649"/>
            <a:ext cx="8386762" cy="343504"/>
          </a:xfrm>
        </p:spPr>
        <p:txBody>
          <a:bodyPr/>
          <a:lstStyle>
            <a:lvl1pPr>
              <a:defRPr sz="1800" i="1" baseline="0">
                <a:solidFill>
                  <a:srgbClr val="30BDFF"/>
                </a:solidFill>
                <a:latin typeface="Georgia"/>
                <a:cs typeface="Georgia"/>
              </a:defRPr>
            </a:lvl1pPr>
          </a:lstStyle>
          <a:p>
            <a:pPr lvl="0"/>
            <a:r>
              <a:rPr lang="en-US" dirty="0" smtClean="0"/>
              <a:t>Sample Subtitle or A-head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34497283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USF_Text_Image_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chorCtr="0">
            <a:normAutofit/>
          </a:bodyPr>
          <a:lstStyle>
            <a:lvl1pPr>
              <a:lnSpc>
                <a:spcPts val="2800"/>
              </a:lnSpc>
              <a:defRPr sz="2800"/>
            </a:lvl1pPr>
          </a:lstStyle>
          <a:p>
            <a:r>
              <a:rPr lang="en-US" dirty="0" smtClean="0"/>
              <a:t>SAMPLE SMALLER B-HEAD</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1193934"/>
            <a:ext cx="4683184" cy="3148916"/>
          </a:xfrm>
          <a:prstGeom prst="rect">
            <a:avLst/>
          </a:prstGeom>
        </p:spPr>
        <p:txBody>
          <a:bodyPr>
            <a:noAutofit/>
          </a:bodyPr>
          <a:lstStyle>
            <a:lvl1pPr>
              <a:lnSpc>
                <a:spcPts val="1600"/>
              </a:lnSpc>
              <a:spcBef>
                <a:spcPts val="0"/>
              </a:spcBef>
              <a:spcAft>
                <a:spcPts val="0"/>
              </a:spcAft>
              <a:defRPr sz="1000">
                <a:solidFill>
                  <a:schemeClr val="bg1">
                    <a:lumMod val="50000"/>
                  </a:schemeClr>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892940"/>
            <a:ext cx="3408032" cy="3449910"/>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6"/>
          <p:cNvSpPr>
            <a:spLocks noGrp="1"/>
          </p:cNvSpPr>
          <p:nvPr>
            <p:ph type="body" sz="quarter" idx="17" hasCustomPrompt="1"/>
          </p:nvPr>
        </p:nvSpPr>
        <p:spPr>
          <a:xfrm>
            <a:off x="388938" y="845743"/>
            <a:ext cx="4683125" cy="284095"/>
          </a:xfrm>
        </p:spPr>
        <p:txBody>
          <a:bodyPr anchor="b" anchorCtr="0"/>
          <a:lstStyle>
            <a:lvl1pPr>
              <a:defRPr sz="1600" b="1">
                <a:solidFill>
                  <a:srgbClr val="30BDFF"/>
                </a:solidFill>
                <a:latin typeface="Georgia"/>
                <a:cs typeface="Georgia"/>
              </a:defRPr>
            </a:lvl1pPr>
            <a:lvl2pPr>
              <a:defRPr sz="1400" b="1">
                <a:solidFill>
                  <a:schemeClr val="tx2"/>
                </a:solidFill>
                <a:latin typeface="Georgia"/>
                <a:cs typeface="Georgia"/>
              </a:defRPr>
            </a:lvl2pPr>
            <a:lvl3pPr>
              <a:defRPr sz="1400" b="1">
                <a:solidFill>
                  <a:schemeClr val="tx2"/>
                </a:solidFill>
                <a:latin typeface="Georgia"/>
                <a:cs typeface="Georgia"/>
              </a:defRPr>
            </a:lvl3pPr>
            <a:lvl4pPr>
              <a:defRPr sz="1400" b="1">
                <a:solidFill>
                  <a:schemeClr val="tx2"/>
                </a:solidFill>
                <a:latin typeface="Georgia"/>
                <a:cs typeface="Georgia"/>
              </a:defRPr>
            </a:lvl4pPr>
            <a:lvl5pPr>
              <a:defRPr sz="1400" b="1">
                <a:solidFill>
                  <a:schemeClr val="tx2"/>
                </a:solidFill>
                <a:latin typeface="Georgia"/>
                <a:cs typeface="Georgia"/>
              </a:defRPr>
            </a:lvl5pPr>
          </a:lstStyle>
          <a:p>
            <a:pPr lvl="0"/>
            <a:r>
              <a:rPr lang="en-US" dirty="0" smtClean="0"/>
              <a:t>Sample C-Head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86219259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USF_TextSerif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
        <p:nvSpPr>
          <p:cNvPr id="12" name="Text Placeholder 10"/>
          <p:cNvSpPr>
            <a:spLocks noGrp="1"/>
          </p:cNvSpPr>
          <p:nvPr>
            <p:ph type="body" sz="quarter" idx="13"/>
          </p:nvPr>
        </p:nvSpPr>
        <p:spPr>
          <a:xfrm>
            <a:off x="388620" y="1477197"/>
            <a:ext cx="8386749" cy="2888288"/>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15923473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USF_TextSans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
        <p:nvSpPr>
          <p:cNvPr id="10" name="Text Placeholder 10"/>
          <p:cNvSpPr>
            <a:spLocks noGrp="1"/>
          </p:cNvSpPr>
          <p:nvPr>
            <p:ph type="body" sz="quarter" idx="13"/>
          </p:nvPr>
        </p:nvSpPr>
        <p:spPr>
          <a:xfrm>
            <a:off x="388620" y="1488234"/>
            <a:ext cx="8386749" cy="291693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Tree>
    <p:extLst>
      <p:ext uri="{BB962C8B-B14F-4D97-AF65-F5344CB8AC3E}">
        <p14:creationId xmlns:p14="http://schemas.microsoft.com/office/powerpoint/2010/main" val="14056279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USF_Chart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59868"/>
            <a:ext cx="8386748" cy="3482981"/>
          </a:xfrm>
          <a:prstGeom prst="rect">
            <a:avLst/>
          </a:prstGeom>
        </p:spPr>
        <p:txBody>
          <a:bodyPr/>
          <a:lstStyle/>
          <a:p>
            <a:r>
              <a:rPr lang="en-US" smtClean="0"/>
              <a:t>Click icon to add chart</a:t>
            </a:r>
            <a:endParaRPr lang="en-US"/>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38143721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USF_Chart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46639"/>
            <a:ext cx="6117056" cy="3496210"/>
          </a:xfrm>
          <a:prstGeom prst="rect">
            <a:avLst/>
          </a:prstGeom>
        </p:spPr>
        <p:txBody>
          <a:bodyPr/>
          <a:lstStyle/>
          <a:p>
            <a:r>
              <a:rPr lang="en-US" smtClean="0"/>
              <a:t>Click icon to add chart</a:t>
            </a:r>
            <a:endParaRPr lang="en-US" dirty="0"/>
          </a:p>
        </p:txBody>
      </p:sp>
      <p:sp>
        <p:nvSpPr>
          <p:cNvPr id="12" name="Text Placeholder 2"/>
          <p:cNvSpPr>
            <a:spLocks noGrp="1"/>
          </p:cNvSpPr>
          <p:nvPr>
            <p:ph type="body" sz="quarter" idx="14"/>
          </p:nvPr>
        </p:nvSpPr>
        <p:spPr>
          <a:xfrm>
            <a:off x="6677025" y="846639"/>
            <a:ext cx="2098345" cy="3496211"/>
          </a:xfrm>
          <a:prstGeom prst="rect">
            <a:avLst/>
          </a:prstGeom>
        </p:spPr>
        <p:txBody>
          <a:bodyPr>
            <a:noAutofit/>
          </a:bodyPr>
          <a:lstStyle>
            <a:lvl1pPr>
              <a:spcBef>
                <a:spcPts val="0"/>
              </a:spcBef>
              <a:spcAft>
                <a:spcPts val="0"/>
              </a:spcAft>
              <a:defRPr sz="1000"/>
            </a:lvl1pPr>
            <a:lvl2pPr>
              <a:spcBef>
                <a:spcPts val="0"/>
              </a:spcBef>
              <a:spcAft>
                <a:spcPts val="0"/>
              </a:spcAft>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78837088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US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13" name="Picture 12" descr="unicef logo cyan.eps"/>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398293" y="1719180"/>
            <a:ext cx="6347414" cy="1522084"/>
          </a:xfrm>
          <a:prstGeom prst="rect">
            <a:avLst/>
          </a:prstGeom>
        </p:spPr>
      </p:pic>
    </p:spTree>
    <p:extLst>
      <p:ext uri="{BB962C8B-B14F-4D97-AF65-F5344CB8AC3E}">
        <p14:creationId xmlns:p14="http://schemas.microsoft.com/office/powerpoint/2010/main" val="42702952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USF_C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3" name="Picture 2" descr="USF15_CFLogoStacked_White100%.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4028" y="890682"/>
            <a:ext cx="4976372" cy="3087194"/>
          </a:xfrm>
          <a:prstGeom prst="rect">
            <a:avLst/>
          </a:prstGeom>
        </p:spPr>
      </p:pic>
    </p:spTree>
    <p:extLst>
      <p:ext uri="{BB962C8B-B14F-4D97-AF65-F5344CB8AC3E}">
        <p14:creationId xmlns:p14="http://schemas.microsoft.com/office/powerpoint/2010/main" val="3644960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USF_TitlePage_alt">
    <p:spTree>
      <p:nvGrpSpPr>
        <p:cNvPr id="1" name=""/>
        <p:cNvGrpSpPr/>
        <p:nvPr/>
      </p:nvGrpSpPr>
      <p:grpSpPr>
        <a:xfrm>
          <a:off x="0" y="0"/>
          <a:ext cx="0" cy="0"/>
          <a:chOff x="0" y="0"/>
          <a:chExt cx="0" cy="0"/>
        </a:xfrm>
      </p:grpSpPr>
      <p:sp>
        <p:nvSpPr>
          <p:cNvPr id="15" name="Subtitle 1"/>
          <p:cNvSpPr>
            <a:spLocks noGrp="1"/>
          </p:cNvSpPr>
          <p:nvPr>
            <p:ph type="subTitle" idx="1"/>
          </p:nvPr>
        </p:nvSpPr>
        <p:spPr>
          <a:xfrm>
            <a:off x="1371600" y="3810001"/>
            <a:ext cx="6400800" cy="380136"/>
          </a:xfrm>
        </p:spPr>
        <p:txBody>
          <a:bodyPr>
            <a:normAutofit/>
          </a:bodyPr>
          <a:lstStyle>
            <a:lvl1pPr algn="ctr">
              <a:defRPr sz="2000" i="1">
                <a:solidFill>
                  <a:srgbClr val="30BDFF"/>
                </a:solidFill>
                <a:latin typeface="Georgia"/>
                <a:cs typeface="Georgia"/>
              </a:defRPr>
            </a:lvl1pPr>
          </a:lstStyle>
          <a:p>
            <a:r>
              <a:rPr lang="en-US" smtClean="0"/>
              <a:t>Click to edit Master subtitle style</a:t>
            </a:r>
            <a:endParaRPr lang="en-US" dirty="0"/>
          </a:p>
        </p:txBody>
      </p:sp>
      <p:pic>
        <p:nvPicPr>
          <p:cNvPr id="16" name="Picture 15" descr="USF_CF_Badge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5940" y="0"/>
            <a:ext cx="1407894" cy="1227573"/>
          </a:xfrm>
          <a:prstGeom prst="rect">
            <a:avLst/>
          </a:prstGeom>
        </p:spPr>
      </p:pic>
      <p:sp>
        <p:nvSpPr>
          <p:cNvPr id="5" name="Text Placeholder 4"/>
          <p:cNvSpPr>
            <a:spLocks noGrp="1"/>
          </p:cNvSpPr>
          <p:nvPr>
            <p:ph type="body" sz="quarter" idx="12" hasCustomPrompt="1"/>
          </p:nvPr>
        </p:nvSpPr>
        <p:spPr>
          <a:xfrm>
            <a:off x="1371600" y="2989240"/>
            <a:ext cx="6400800" cy="270405"/>
          </a:xfrm>
        </p:spPr>
        <p:txBody>
          <a:bodyPr/>
          <a:lstStyle>
            <a:lvl1pPr algn="ctr">
              <a:defRPr sz="1800" b="1" baseline="0"/>
            </a:lvl1pPr>
          </a:lstStyle>
          <a:p>
            <a:pPr lvl="0"/>
            <a:r>
              <a:rPr lang="en-US" dirty="0" smtClean="0"/>
              <a:t>Date Here</a:t>
            </a:r>
            <a:endParaRPr lang="en-US" dirty="0"/>
          </a:p>
        </p:txBody>
      </p:sp>
      <p:sp>
        <p:nvSpPr>
          <p:cNvPr id="7" name="Text Placeholder 6"/>
          <p:cNvSpPr>
            <a:spLocks noGrp="1"/>
          </p:cNvSpPr>
          <p:nvPr>
            <p:ph type="body" sz="quarter" idx="13" hasCustomPrompt="1"/>
          </p:nvPr>
        </p:nvSpPr>
        <p:spPr>
          <a:xfrm>
            <a:off x="1371600" y="2404534"/>
            <a:ext cx="6400800" cy="347134"/>
          </a:xfrm>
        </p:spPr>
        <p:txBody>
          <a:bodyPr/>
          <a:lstStyle>
            <a:lvl1pPr algn="ctr">
              <a:defRPr sz="2400" b="1" baseline="0">
                <a:solidFill>
                  <a:srgbClr val="30BDFF"/>
                </a:solidFill>
                <a:latin typeface="Georgia"/>
                <a:cs typeface="Georgia"/>
              </a:defRPr>
            </a:lvl1pPr>
            <a:lvl2pPr algn="ctr">
              <a:defRPr sz="2400" b="1">
                <a:solidFill>
                  <a:srgbClr val="30BDFF"/>
                </a:solidFill>
                <a:latin typeface="Georgia"/>
                <a:cs typeface="Georgia"/>
              </a:defRPr>
            </a:lvl2pPr>
            <a:lvl3pPr algn="ctr">
              <a:defRPr sz="2400" b="1">
                <a:solidFill>
                  <a:srgbClr val="30BDFF"/>
                </a:solidFill>
                <a:latin typeface="Georgia"/>
                <a:cs typeface="Georgia"/>
              </a:defRPr>
            </a:lvl3pPr>
            <a:lvl4pPr algn="ctr">
              <a:defRPr sz="2400" b="1">
                <a:solidFill>
                  <a:srgbClr val="30BDFF"/>
                </a:solidFill>
                <a:latin typeface="Georgia"/>
                <a:cs typeface="Georgia"/>
              </a:defRPr>
            </a:lvl4pPr>
            <a:lvl5pPr algn="ctr">
              <a:defRPr sz="2400" b="1">
                <a:solidFill>
                  <a:srgbClr val="30BDFF"/>
                </a:solidFill>
                <a:latin typeface="Georgia"/>
                <a:cs typeface="Georgia"/>
              </a:defRPr>
            </a:lvl5pPr>
          </a:lstStyle>
          <a:p>
            <a:pPr lvl="0"/>
            <a:r>
              <a:rPr lang="en-US" dirty="0" smtClean="0"/>
              <a:t>Subtitle Here</a:t>
            </a:r>
            <a:endParaRPr lang="en-US" dirty="0"/>
          </a:p>
        </p:txBody>
      </p:sp>
      <p:sp>
        <p:nvSpPr>
          <p:cNvPr id="13" name="Title Placeholder 3"/>
          <p:cNvSpPr>
            <a:spLocks noGrp="1"/>
          </p:cNvSpPr>
          <p:nvPr>
            <p:ph type="title" hasCustomPrompt="1"/>
          </p:nvPr>
        </p:nvSpPr>
        <p:spPr>
          <a:xfrm>
            <a:off x="388621" y="1192944"/>
            <a:ext cx="8386749" cy="1074249"/>
          </a:xfrm>
          <a:prstGeom prst="rect">
            <a:avLst/>
          </a:prstGeom>
        </p:spPr>
        <p:txBody>
          <a:bodyPr vert="horz" lIns="0" tIns="0" rIns="0" bIns="0" rtlCol="0" anchor="b" anchorCtr="0">
            <a:noAutofit/>
          </a:bodyPr>
          <a:lstStyle>
            <a:lvl1pPr algn="ctr">
              <a:lnSpc>
                <a:spcPts val="6000"/>
              </a:lnSpc>
              <a:defRPr sz="5000">
                <a:solidFill>
                  <a:srgbClr val="7F7F7F"/>
                </a:solidFill>
              </a:defRPr>
            </a:lvl1pPr>
          </a:lstStyle>
          <a:p>
            <a:r>
              <a:rPr lang="en-US" dirty="0" smtClean="0"/>
              <a:t>Presentation Title</a:t>
            </a:r>
            <a:endParaRPr lang="en-US" dirty="0"/>
          </a:p>
        </p:txBody>
      </p:sp>
      <p:pic>
        <p:nvPicPr>
          <p:cNvPr id="9" name="Picture 8" descr="USF_CF_horizontal_CYAN_2015.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63242282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TITLE OF PRESENTATION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271663" y="4529744"/>
            <a:ext cx="2044262" cy="400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Picture Placeholder 6"/>
          <p:cNvSpPr>
            <a:spLocks noGrp="1"/>
          </p:cNvSpPr>
          <p:nvPr>
            <p:ph type="pic" sz="quarter" idx="13"/>
          </p:nvPr>
        </p:nvSpPr>
        <p:spPr>
          <a:xfrm>
            <a:off x="0" y="0"/>
            <a:ext cx="9144000" cy="5143500"/>
          </a:xfrm>
        </p:spPr>
        <p:txBody>
          <a:bodyPr/>
          <a:lstStyle/>
          <a:p>
            <a:endParaRPr lang="en-US"/>
          </a:p>
        </p:txBody>
      </p:sp>
    </p:spTree>
    <p:extLst>
      <p:ext uri="{BB962C8B-B14F-4D97-AF65-F5344CB8AC3E}">
        <p14:creationId xmlns:p14="http://schemas.microsoft.com/office/powerpoint/2010/main" val="20094012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USF_TitlePage">
    <p:spTree>
      <p:nvGrpSpPr>
        <p:cNvPr id="1" name=""/>
        <p:cNvGrpSpPr/>
        <p:nvPr/>
      </p:nvGrpSpPr>
      <p:grpSpPr>
        <a:xfrm>
          <a:off x="0" y="0"/>
          <a:ext cx="0" cy="0"/>
          <a:chOff x="0" y="0"/>
          <a:chExt cx="0" cy="0"/>
        </a:xfrm>
      </p:grpSpPr>
      <p:sp>
        <p:nvSpPr>
          <p:cNvPr id="3" name="SmartArt Placeholder 2"/>
          <p:cNvSpPr>
            <a:spLocks noGrp="1"/>
          </p:cNvSpPr>
          <p:nvPr>
            <p:ph type="dgm" sz="quarter" idx="11" hasCustomPrompt="1"/>
          </p:nvPr>
        </p:nvSpPr>
        <p:spPr>
          <a:xfrm>
            <a:off x="-3175" y="0"/>
            <a:ext cx="9147175" cy="5143500"/>
          </a:xfrm>
          <a:gradFill flip="none" rotWithShape="1">
            <a:gsLst>
              <a:gs pos="0">
                <a:srgbClr val="30BDFF">
                  <a:alpha val="64000"/>
                </a:srgbClr>
              </a:gs>
              <a:gs pos="100000">
                <a:srgbClr val="214F9B">
                  <a:alpha val="99000"/>
                </a:srgbClr>
              </a:gs>
            </a:gsLst>
            <a:lin ang="3780000" scaled="0"/>
            <a:tileRect/>
          </a:gradFill>
        </p:spPr>
        <p:txBody>
          <a:bodyPr/>
          <a:lstStyle>
            <a:lvl1pPr>
              <a:defRPr baseline="0"/>
            </a:lvl1pPr>
          </a:lstStyle>
          <a:p>
            <a:r>
              <a:rPr lang="en-US" dirty="0" smtClean="0"/>
              <a:t> </a:t>
            </a:r>
            <a:endParaRPr lang="en-US" dirty="0"/>
          </a:p>
        </p:txBody>
      </p:sp>
      <p:sp>
        <p:nvSpPr>
          <p:cNvPr id="6" name="Picture Placeholder 2"/>
          <p:cNvSpPr>
            <a:spLocks noGrp="1"/>
          </p:cNvSpPr>
          <p:nvPr>
            <p:ph type="pic" sz="quarter" idx="10" hasCustomPrompt="1"/>
          </p:nvPr>
        </p:nvSpPr>
        <p:spPr>
          <a:xfrm>
            <a:off x="-3175" y="0"/>
            <a:ext cx="9147175" cy="5143500"/>
          </a:xfrm>
        </p:spPr>
        <p:txBody>
          <a:bodyPr lIns="914400"/>
          <a:lstStyle>
            <a:lvl1pPr marL="0" marR="0" indent="0" algn="l" defTabSz="457200" rtl="0" eaLnBrk="1" fontAlgn="auto" latinLnBrk="0" hangingPunct="1">
              <a:lnSpc>
                <a:spcPts val="1800"/>
              </a:lnSpc>
              <a:spcBef>
                <a:spcPts val="0"/>
              </a:spcBef>
              <a:spcAft>
                <a:spcPts val="0"/>
              </a:spcAft>
              <a:buClrTx/>
              <a:buSzTx/>
              <a:buFont typeface="Arial"/>
              <a:buNone/>
              <a:tabLst/>
              <a:defRPr sz="800">
                <a:solidFill>
                  <a:srgbClr val="FF0000"/>
                </a:solidFill>
              </a:defRPr>
            </a:lvl1pPr>
          </a:lstStyle>
          <a:p>
            <a:r>
              <a:rPr lang="en-US" dirty="0" smtClean="0"/>
              <a:t>A photo can go in background either behind this tinted blue, or on its own (drag picture to placeholder or click icon to add image. Arrange photo image to back layer.)</a:t>
            </a:r>
          </a:p>
        </p:txBody>
      </p:sp>
      <p:sp>
        <p:nvSpPr>
          <p:cNvPr id="8" name="Title Placeholder 3"/>
          <p:cNvSpPr>
            <a:spLocks noGrp="1"/>
          </p:cNvSpPr>
          <p:nvPr>
            <p:ph type="title" hasCustomPrompt="1"/>
          </p:nvPr>
        </p:nvSpPr>
        <p:spPr>
          <a:xfrm>
            <a:off x="334861" y="1769532"/>
            <a:ext cx="8386749" cy="1725003"/>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Presentation Title</a:t>
            </a:r>
            <a:endParaRPr lang="en-US" dirty="0"/>
          </a:p>
        </p:txBody>
      </p:sp>
      <p:sp>
        <p:nvSpPr>
          <p:cNvPr id="4" name="Text Placeholder 3"/>
          <p:cNvSpPr>
            <a:spLocks noGrp="1"/>
          </p:cNvSpPr>
          <p:nvPr>
            <p:ph type="body" sz="quarter" idx="12" hasCustomPrompt="1"/>
          </p:nvPr>
        </p:nvSpPr>
        <p:spPr>
          <a:xfrm>
            <a:off x="388938" y="3687773"/>
            <a:ext cx="8386762" cy="490498"/>
          </a:xfrm>
        </p:spPr>
        <p:txBody>
          <a:bodyPr/>
          <a:lstStyle>
            <a:lvl1pPr marL="0" marR="0" indent="0" algn="l" defTabSz="457200" rtl="0" eaLnBrk="1" fontAlgn="auto" latinLnBrk="0" hangingPunct="1">
              <a:lnSpc>
                <a:spcPts val="1600"/>
              </a:lnSpc>
              <a:spcBef>
                <a:spcPct val="20000"/>
              </a:spcBef>
              <a:spcAft>
                <a:spcPts val="0"/>
              </a:spcAft>
              <a:buClrTx/>
              <a:buSzTx/>
              <a:buFont typeface="Arial"/>
              <a:buNone/>
              <a:tabLst/>
              <a:defRPr sz="1800" b="1">
                <a:solidFill>
                  <a:schemeClr val="bg1"/>
                </a:solidFill>
              </a:defRPr>
            </a:lvl1p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add Subhead Text and/or Date</a:t>
            </a:r>
          </a:p>
        </p:txBody>
      </p:sp>
      <p:pic>
        <p:nvPicPr>
          <p:cNvPr id="9" name="Picture 8" descr="USF_Cov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19" y="4466818"/>
            <a:ext cx="2913381" cy="349463"/>
          </a:xfrm>
          <a:prstGeom prst="rect">
            <a:avLst/>
          </a:prstGeom>
        </p:spPr>
      </p:pic>
    </p:spTree>
    <p:extLst>
      <p:ext uri="{BB962C8B-B14F-4D97-AF65-F5344CB8AC3E}">
        <p14:creationId xmlns:p14="http://schemas.microsoft.com/office/powerpoint/2010/main" val="189242646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USF_TitlePage_alt">
    <p:spTree>
      <p:nvGrpSpPr>
        <p:cNvPr id="1" name=""/>
        <p:cNvGrpSpPr/>
        <p:nvPr/>
      </p:nvGrpSpPr>
      <p:grpSpPr>
        <a:xfrm>
          <a:off x="0" y="0"/>
          <a:ext cx="0" cy="0"/>
          <a:chOff x="0" y="0"/>
          <a:chExt cx="0" cy="0"/>
        </a:xfrm>
      </p:grpSpPr>
      <p:sp>
        <p:nvSpPr>
          <p:cNvPr id="15" name="Subtitle 1"/>
          <p:cNvSpPr>
            <a:spLocks noGrp="1"/>
          </p:cNvSpPr>
          <p:nvPr>
            <p:ph type="subTitle" idx="1"/>
          </p:nvPr>
        </p:nvSpPr>
        <p:spPr>
          <a:xfrm>
            <a:off x="1371600" y="3810001"/>
            <a:ext cx="6400800" cy="380136"/>
          </a:xfrm>
        </p:spPr>
        <p:txBody>
          <a:bodyPr>
            <a:normAutofit/>
          </a:bodyPr>
          <a:lstStyle>
            <a:lvl1pPr algn="ctr">
              <a:defRPr sz="2000" i="1">
                <a:solidFill>
                  <a:srgbClr val="30BDFF"/>
                </a:solidFill>
                <a:latin typeface="Georgia"/>
                <a:cs typeface="Georgia"/>
              </a:defRPr>
            </a:lvl1pPr>
          </a:lstStyle>
          <a:p>
            <a:r>
              <a:rPr lang="en-US" smtClean="0"/>
              <a:t>Click to edit Master subtitle style</a:t>
            </a:r>
            <a:endParaRPr lang="en-US" dirty="0"/>
          </a:p>
        </p:txBody>
      </p:sp>
      <p:pic>
        <p:nvPicPr>
          <p:cNvPr id="16" name="Picture 15" descr="USF_CF_Badge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5940" y="0"/>
            <a:ext cx="1407894" cy="1227573"/>
          </a:xfrm>
          <a:prstGeom prst="rect">
            <a:avLst/>
          </a:prstGeom>
        </p:spPr>
      </p:pic>
      <p:sp>
        <p:nvSpPr>
          <p:cNvPr id="5" name="Text Placeholder 4"/>
          <p:cNvSpPr>
            <a:spLocks noGrp="1"/>
          </p:cNvSpPr>
          <p:nvPr>
            <p:ph type="body" sz="quarter" idx="12" hasCustomPrompt="1"/>
          </p:nvPr>
        </p:nvSpPr>
        <p:spPr>
          <a:xfrm>
            <a:off x="1371600" y="2989240"/>
            <a:ext cx="6400800" cy="270405"/>
          </a:xfrm>
        </p:spPr>
        <p:txBody>
          <a:bodyPr/>
          <a:lstStyle>
            <a:lvl1pPr algn="ctr">
              <a:defRPr sz="1800" b="1" baseline="0"/>
            </a:lvl1pPr>
          </a:lstStyle>
          <a:p>
            <a:pPr lvl="0"/>
            <a:r>
              <a:rPr lang="en-US" dirty="0" smtClean="0"/>
              <a:t>Date Here</a:t>
            </a:r>
            <a:endParaRPr lang="en-US" dirty="0"/>
          </a:p>
        </p:txBody>
      </p:sp>
      <p:sp>
        <p:nvSpPr>
          <p:cNvPr id="7" name="Text Placeholder 6"/>
          <p:cNvSpPr>
            <a:spLocks noGrp="1"/>
          </p:cNvSpPr>
          <p:nvPr>
            <p:ph type="body" sz="quarter" idx="13" hasCustomPrompt="1"/>
          </p:nvPr>
        </p:nvSpPr>
        <p:spPr>
          <a:xfrm>
            <a:off x="1371600" y="2404534"/>
            <a:ext cx="6400800" cy="347134"/>
          </a:xfrm>
        </p:spPr>
        <p:txBody>
          <a:bodyPr/>
          <a:lstStyle>
            <a:lvl1pPr algn="ctr">
              <a:defRPr sz="2400" b="1" baseline="0">
                <a:solidFill>
                  <a:srgbClr val="30BDFF"/>
                </a:solidFill>
                <a:latin typeface="Georgia"/>
                <a:cs typeface="Georgia"/>
              </a:defRPr>
            </a:lvl1pPr>
            <a:lvl2pPr algn="ctr">
              <a:defRPr sz="2400" b="1">
                <a:solidFill>
                  <a:srgbClr val="30BDFF"/>
                </a:solidFill>
                <a:latin typeface="Georgia"/>
                <a:cs typeface="Georgia"/>
              </a:defRPr>
            </a:lvl2pPr>
            <a:lvl3pPr algn="ctr">
              <a:defRPr sz="2400" b="1">
                <a:solidFill>
                  <a:srgbClr val="30BDFF"/>
                </a:solidFill>
                <a:latin typeface="Georgia"/>
                <a:cs typeface="Georgia"/>
              </a:defRPr>
            </a:lvl3pPr>
            <a:lvl4pPr algn="ctr">
              <a:defRPr sz="2400" b="1">
                <a:solidFill>
                  <a:srgbClr val="30BDFF"/>
                </a:solidFill>
                <a:latin typeface="Georgia"/>
                <a:cs typeface="Georgia"/>
              </a:defRPr>
            </a:lvl4pPr>
            <a:lvl5pPr algn="ctr">
              <a:defRPr sz="2400" b="1">
                <a:solidFill>
                  <a:srgbClr val="30BDFF"/>
                </a:solidFill>
                <a:latin typeface="Georgia"/>
                <a:cs typeface="Georgia"/>
              </a:defRPr>
            </a:lvl5pPr>
          </a:lstStyle>
          <a:p>
            <a:pPr lvl="0"/>
            <a:r>
              <a:rPr lang="en-US" dirty="0" smtClean="0"/>
              <a:t>Subtitle Here</a:t>
            </a:r>
            <a:endParaRPr lang="en-US" dirty="0"/>
          </a:p>
        </p:txBody>
      </p:sp>
      <p:sp>
        <p:nvSpPr>
          <p:cNvPr id="13" name="Title Placeholder 3"/>
          <p:cNvSpPr>
            <a:spLocks noGrp="1"/>
          </p:cNvSpPr>
          <p:nvPr>
            <p:ph type="title" hasCustomPrompt="1"/>
          </p:nvPr>
        </p:nvSpPr>
        <p:spPr>
          <a:xfrm>
            <a:off x="388621" y="1192944"/>
            <a:ext cx="8386749" cy="1074249"/>
          </a:xfrm>
          <a:prstGeom prst="rect">
            <a:avLst/>
          </a:prstGeom>
        </p:spPr>
        <p:txBody>
          <a:bodyPr vert="horz" lIns="0" tIns="0" rIns="0" bIns="0" rtlCol="0" anchor="b" anchorCtr="0">
            <a:noAutofit/>
          </a:bodyPr>
          <a:lstStyle>
            <a:lvl1pPr algn="ctr">
              <a:lnSpc>
                <a:spcPts val="6000"/>
              </a:lnSpc>
              <a:defRPr sz="5000">
                <a:solidFill>
                  <a:srgbClr val="7F7F7F"/>
                </a:solidFill>
              </a:defRPr>
            </a:lvl1pPr>
          </a:lstStyle>
          <a:p>
            <a:r>
              <a:rPr lang="en-US" dirty="0" smtClean="0"/>
              <a:t>Presentation Title</a:t>
            </a:r>
            <a:endParaRPr lang="en-US" dirty="0"/>
          </a:p>
        </p:txBody>
      </p:sp>
      <p:pic>
        <p:nvPicPr>
          <p:cNvPr id="9" name="Picture 8" descr="USF_CF_horizontal_CYAN_2015.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86019639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USF_SectionBreak">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1828801"/>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27242621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USF_Factoid">
    <p:spTree>
      <p:nvGrpSpPr>
        <p:cNvPr id="1" name=""/>
        <p:cNvGrpSpPr/>
        <p:nvPr/>
      </p:nvGrpSpPr>
      <p:grpSpPr>
        <a:xfrm>
          <a:off x="0" y="0"/>
          <a:ext cx="0" cy="0"/>
          <a:chOff x="0" y="0"/>
          <a:chExt cx="0" cy="0"/>
        </a:xfrm>
      </p:grpSpPr>
      <p:sp>
        <p:nvSpPr>
          <p:cNvPr id="10" name="Rectangle 9"/>
          <p:cNvSpPr/>
          <p:nvPr userDrawn="1"/>
        </p:nvSpPr>
        <p:spPr>
          <a:xfrm flipH="1">
            <a:off x="-3" y="0"/>
            <a:ext cx="9144002" cy="5143500"/>
          </a:xfrm>
          <a:prstGeom prst="rect">
            <a:avLst/>
          </a:prstGeom>
          <a:gradFill flip="none" rotWithShape="1">
            <a:gsLst>
              <a:gs pos="14000">
                <a:srgbClr val="30BDFF">
                  <a:alpha val="92000"/>
                </a:srgbClr>
              </a:gs>
              <a:gs pos="100000">
                <a:schemeClr val="tx2">
                  <a:lumMod val="75000"/>
                  <a:alpha val="32000"/>
                </a:schemeClr>
              </a:gs>
            </a:gsLst>
            <a:lin ang="1404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sp>
        <p:nvSpPr>
          <p:cNvPr id="8" name="Picture Placeholder 1"/>
          <p:cNvSpPr>
            <a:spLocks noGrp="1"/>
          </p:cNvSpPr>
          <p:nvPr>
            <p:ph type="pic" sz="quarter" idx="13"/>
          </p:nvPr>
        </p:nvSpPr>
        <p:spPr>
          <a:xfrm>
            <a:off x="0" y="0"/>
            <a:ext cx="9144000" cy="5143500"/>
          </a:xfrm>
        </p:spPr>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3835399"/>
          </a:xfrm>
          <a:prstGeom prst="rect">
            <a:avLst/>
          </a:prstGeom>
        </p:spPr>
        <p:txBody>
          <a:bodyPr vert="horz" lIns="0" tIns="0" rIns="0" bIns="0" rtlCol="0" anchor="b" anchorCtr="0">
            <a:noAutofit/>
          </a:bodyPr>
          <a:lstStyle>
            <a:lvl1pPr>
              <a:lnSpc>
                <a:spcPts val="2800"/>
              </a:lnSpc>
              <a:defRPr sz="2800" cap="all">
                <a:solidFill>
                  <a:schemeClr val="bg1"/>
                </a:solidFill>
              </a:defRPr>
            </a:lvl1pPr>
          </a:lstStyle>
          <a:p>
            <a:r>
              <a:rPr lang="en-US" dirty="0" smtClean="0"/>
              <a:t>Some interesting </a:t>
            </a:r>
            <a:br>
              <a:rPr lang="en-US" dirty="0" smtClean="0"/>
            </a:br>
            <a:r>
              <a:rPr lang="en-US" dirty="0" smtClean="0"/>
              <a:t>UNICEF Factoid </a:t>
            </a:r>
            <a:br>
              <a:rPr lang="en-US" dirty="0" smtClean="0"/>
            </a:br>
            <a:r>
              <a:rPr lang="en-US" dirty="0" smtClean="0"/>
              <a:t>can go here</a:t>
            </a:r>
            <a:endParaRPr lang="en-US" dirty="0"/>
          </a:p>
        </p:txBody>
      </p:sp>
      <p:sp>
        <p:nvSpPr>
          <p:cNvPr id="3" name="Text Placeholder 2"/>
          <p:cNvSpPr>
            <a:spLocks noGrp="1"/>
          </p:cNvSpPr>
          <p:nvPr>
            <p:ph type="body" sz="quarter" idx="10" hasCustomPrompt="1"/>
          </p:nvPr>
        </p:nvSpPr>
        <p:spPr>
          <a:xfrm>
            <a:off x="363220" y="2311400"/>
            <a:ext cx="1536700" cy="1130300"/>
          </a:xfrm>
        </p:spPr>
        <p:txBody>
          <a:bodyPr anchor="b" anchorCtr="0"/>
          <a:lstStyle>
            <a:lvl1pPr>
              <a:lnSpc>
                <a:spcPts val="6000"/>
              </a:lnSpc>
              <a:defRPr sz="6000" b="1">
                <a:solidFill>
                  <a:schemeClr val="bg1"/>
                </a:solidFill>
              </a:defRPr>
            </a:lvl1pPr>
          </a:lstStyle>
          <a:p>
            <a:pPr lvl="0"/>
            <a:r>
              <a:rPr lang="en-US" dirty="0" smtClean="0"/>
              <a:t>90%</a:t>
            </a:r>
            <a:endParaRPr lang="en-US" dirty="0"/>
          </a:p>
        </p:txBody>
      </p:sp>
      <p:sp>
        <p:nvSpPr>
          <p:cNvPr id="12" name="Footer Placeholder 2"/>
          <p:cNvSpPr>
            <a:spLocks noGrp="1"/>
          </p:cNvSpPr>
          <p:nvPr>
            <p:ph type="ftr" sz="quarter" idx="14"/>
          </p:nvPr>
        </p:nvSpPr>
        <p:spPr>
          <a:xfrm>
            <a:off x="5457683" y="4602591"/>
            <a:ext cx="2895600" cy="273844"/>
          </a:xfrm>
        </p:spPr>
        <p:txBody>
          <a:bodyPr/>
          <a:lstStyle>
            <a:lvl1pPr>
              <a:defRPr>
                <a:solidFill>
                  <a:srgbClr val="FFFFFF"/>
                </a:solidFill>
              </a:defRPr>
            </a:lvl1pPr>
          </a:lstStyle>
          <a:p>
            <a:r>
              <a:rPr lang="en-US" smtClean="0"/>
              <a:t>TITLE OF PRESENTATION</a:t>
            </a:r>
            <a:endParaRPr lang="en-US" dirty="0"/>
          </a:p>
        </p:txBody>
      </p:sp>
      <p:sp>
        <p:nvSpPr>
          <p:cNvPr id="13" name="Slide Number Placeholder 3"/>
          <p:cNvSpPr>
            <a:spLocks noGrp="1"/>
          </p:cNvSpPr>
          <p:nvPr>
            <p:ph type="sldNum" sz="quarter" idx="11"/>
          </p:nvPr>
        </p:nvSpPr>
        <p:spPr>
          <a:xfrm>
            <a:off x="8301931" y="4599603"/>
            <a:ext cx="527591" cy="273844"/>
          </a:xfrm>
        </p:spPr>
        <p:txBody>
          <a:bodyPr/>
          <a:lstStyle>
            <a:lvl1pPr>
              <a:defRPr>
                <a:solidFill>
                  <a:srgbClr val="FFFFF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25611946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USF_TextSan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
          </p:nvPr>
        </p:nvSpPr>
        <p:spPr>
          <a:xfrm>
            <a:off x="388621" y="853255"/>
            <a:ext cx="8386749" cy="3442072"/>
          </a:xfrm>
          <a:prstGeom prst="rect">
            <a:avLst/>
          </a:prstGeom>
        </p:spPr>
        <p:txBody>
          <a:bodyPr>
            <a:normAutofit/>
          </a:bodyPr>
          <a:lstStyle>
            <a:lvl1pPr>
              <a:lnSpc>
                <a:spcPts val="1800"/>
              </a:lnSpc>
              <a:spcBef>
                <a:spcPts val="0"/>
              </a:spcBef>
              <a:spcAft>
                <a:spcPts val="0"/>
              </a:spcAft>
              <a:defRPr sz="1200">
                <a:solidFill>
                  <a:schemeClr val="tx1">
                    <a:lumMod val="50000"/>
                    <a:lumOff val="50000"/>
                  </a:schemeClr>
                </a:solidFill>
                <a:latin typeface="Arial"/>
                <a:cs typeface="Arial"/>
              </a:defRPr>
            </a:lvl1pPr>
            <a:lvl2pPr>
              <a:lnSpc>
                <a:spcPts val="1800"/>
              </a:lnSpc>
              <a:spcBef>
                <a:spcPts val="0"/>
              </a:spcBef>
              <a:spcAft>
                <a:spcPts val="0"/>
              </a:spcAft>
              <a:defRPr sz="1200">
                <a:solidFill>
                  <a:schemeClr val="tx1">
                    <a:lumMod val="50000"/>
                    <a:lumOff val="50000"/>
                  </a:schemeClr>
                </a:solidFill>
                <a:latin typeface="Arial"/>
                <a:cs typeface="Arial"/>
              </a:defRPr>
            </a:lvl2pPr>
            <a:lvl3pPr>
              <a:lnSpc>
                <a:spcPts val="1800"/>
              </a:lnSpc>
              <a:spcBef>
                <a:spcPts val="0"/>
              </a:spcBef>
              <a:spcAft>
                <a:spcPts val="0"/>
              </a:spcAft>
              <a:defRPr sz="1200">
                <a:solidFill>
                  <a:schemeClr val="tx1">
                    <a:lumMod val="50000"/>
                    <a:lumOff val="50000"/>
                  </a:schemeClr>
                </a:solidFill>
                <a:latin typeface="Arial"/>
                <a:cs typeface="Arial"/>
              </a:defRPr>
            </a:lvl3pPr>
            <a:lvl4pPr>
              <a:lnSpc>
                <a:spcPts val="1800"/>
              </a:lnSpc>
              <a:spcBef>
                <a:spcPts val="0"/>
              </a:spcBef>
              <a:spcAft>
                <a:spcPts val="0"/>
              </a:spcAft>
              <a:defRPr sz="1200">
                <a:solidFill>
                  <a:schemeClr val="tx1">
                    <a:lumMod val="50000"/>
                    <a:lumOff val="50000"/>
                  </a:schemeClr>
                </a:solidFill>
                <a:latin typeface="Arial"/>
                <a:cs typeface="Arial"/>
              </a:defRPr>
            </a:lvl4pPr>
            <a:lvl5pPr>
              <a:lnSpc>
                <a:spcPts val="1800"/>
              </a:lnSpc>
              <a:spcBef>
                <a:spcPts val="0"/>
              </a:spcBef>
              <a:spcAft>
                <a:spcPts val="0"/>
              </a:spcAft>
              <a:defRPr sz="1200">
                <a:solidFill>
                  <a:schemeClr val="tx1">
                    <a:lumMod val="50000"/>
                    <a:lumOff val="50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8259201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USF_TextSerif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866484"/>
            <a:ext cx="8386749" cy="3434220"/>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dirty="0" smtClean="0"/>
              <a:t>Serif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8307867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USF_Text_Image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858147"/>
            <a:ext cx="4683184" cy="3527181"/>
          </a:xfrm>
          <a:prstGeom prst="rect">
            <a:avLst/>
          </a:prstGeom>
        </p:spPr>
        <p:txBody>
          <a:bodyPr>
            <a:noAutofit/>
          </a:bodyPr>
          <a:lstStyle>
            <a:lvl1pPr>
              <a:lnSpc>
                <a:spcPts val="1600"/>
              </a:lnSpc>
              <a:spcBef>
                <a:spcPts val="0"/>
              </a:spcBef>
              <a:spcAft>
                <a:spcPts val="0"/>
              </a:spcAft>
              <a:defRPr sz="1000">
                <a:solidFill>
                  <a:schemeClr val="bg2"/>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944730"/>
            <a:ext cx="3408032" cy="34405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39171565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USF_Text_Image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12783"/>
            <a:ext cx="4250637" cy="3438555"/>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6640"/>
            <a:ext cx="3830372" cy="3454064"/>
          </a:xfrm>
          <a:prstGeom prst="rect">
            <a:avLst/>
          </a:prstGeom>
        </p:spPr>
        <p:txBody>
          <a:bodyPr>
            <a:normAutofit/>
          </a:bodyPr>
          <a:lstStyle>
            <a:lvl1pPr>
              <a:lnSpc>
                <a:spcPts val="1600"/>
              </a:lnSpc>
              <a:spcBef>
                <a:spcPts val="0"/>
              </a:spcBef>
              <a:spcAft>
                <a:spcPts val="0"/>
              </a:spcAft>
              <a:defRPr sz="1200">
                <a:solidFill>
                  <a:srgbClr val="7F7F7F"/>
                </a:solidFill>
                <a:latin typeface="Arial"/>
                <a:cs typeface="Arial"/>
              </a:defRPr>
            </a:lvl1pPr>
            <a:lvl2pPr>
              <a:lnSpc>
                <a:spcPts val="1600"/>
              </a:lnSpc>
              <a:spcBef>
                <a:spcPts val="0"/>
              </a:spcBef>
              <a:spcAft>
                <a:spcPts val="0"/>
              </a:spcAft>
              <a:defRPr sz="1200">
                <a:solidFill>
                  <a:srgbClr val="7F7F7F"/>
                </a:solidFill>
                <a:latin typeface="Arial"/>
                <a:cs typeface="Arial"/>
              </a:defRPr>
            </a:lvl2pPr>
            <a:lvl3pPr>
              <a:lnSpc>
                <a:spcPts val="1600"/>
              </a:lnSpc>
              <a:spcBef>
                <a:spcPts val="0"/>
              </a:spcBef>
              <a:spcAft>
                <a:spcPts val="0"/>
              </a:spcAft>
              <a:defRPr sz="1200">
                <a:solidFill>
                  <a:srgbClr val="7F7F7F"/>
                </a:solidFill>
                <a:latin typeface="Arial"/>
                <a:cs typeface="Arial"/>
              </a:defRPr>
            </a:lvl3pPr>
            <a:lvl4pPr>
              <a:lnSpc>
                <a:spcPts val="1600"/>
              </a:lnSpc>
              <a:spcBef>
                <a:spcPts val="0"/>
              </a:spcBef>
              <a:spcAft>
                <a:spcPts val="0"/>
              </a:spcAft>
              <a:defRPr sz="1200">
                <a:solidFill>
                  <a:srgbClr val="7F7F7F"/>
                </a:solidFill>
                <a:latin typeface="Arial"/>
                <a:cs typeface="Arial"/>
              </a:defRPr>
            </a:lvl4pPr>
            <a:lvl5pPr>
              <a:lnSpc>
                <a:spcPts val="16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1725412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USF_Text_Image_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388621" y="892940"/>
            <a:ext cx="4250637" cy="34583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4944998" y="840025"/>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Arial"/>
                <a:cs typeface="Arial"/>
              </a:defRPr>
            </a:lvl1pPr>
            <a:lvl2pPr>
              <a:lnSpc>
                <a:spcPts val="1600"/>
              </a:lnSpc>
              <a:spcBef>
                <a:spcPts val="0"/>
              </a:spcBef>
              <a:spcAft>
                <a:spcPts val="0"/>
              </a:spcAft>
              <a:defRPr sz="1000">
                <a:solidFill>
                  <a:srgbClr val="7F7F7F"/>
                </a:solidFill>
                <a:latin typeface="Arial"/>
                <a:cs typeface="Arial"/>
              </a:defRPr>
            </a:lvl2pPr>
            <a:lvl3pPr>
              <a:lnSpc>
                <a:spcPts val="1600"/>
              </a:lnSpc>
              <a:spcBef>
                <a:spcPts val="0"/>
              </a:spcBef>
              <a:spcAft>
                <a:spcPts val="0"/>
              </a:spcAft>
              <a:defRPr sz="1000">
                <a:solidFill>
                  <a:srgbClr val="7F7F7F"/>
                </a:solidFill>
                <a:latin typeface="Arial"/>
                <a:cs typeface="Arial"/>
              </a:defRPr>
            </a:lvl3pPr>
            <a:lvl4pPr>
              <a:lnSpc>
                <a:spcPts val="1600"/>
              </a:lnSpc>
              <a:spcBef>
                <a:spcPts val="0"/>
              </a:spcBef>
              <a:spcAft>
                <a:spcPts val="0"/>
              </a:spcAft>
              <a:defRPr sz="1000">
                <a:solidFill>
                  <a:srgbClr val="7F7F7F"/>
                </a:solidFill>
                <a:latin typeface="Arial"/>
                <a:cs typeface="Arial"/>
              </a:defRPr>
            </a:lvl4pPr>
            <a:lvl5pPr>
              <a:lnSpc>
                <a:spcPts val="1600"/>
              </a:lnSpc>
              <a:spcBef>
                <a:spcPts val="0"/>
              </a:spcBef>
              <a:spcAft>
                <a:spcPts val="0"/>
              </a:spcAft>
              <a:defRPr sz="10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891379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SF_SectionBreak">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1828801"/>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336617373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USF_TextSerif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06169"/>
            <a:ext cx="4250637" cy="3445169"/>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0026"/>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Georgia"/>
                <a:cs typeface="Georgia"/>
              </a:defRPr>
            </a:lvl1pPr>
            <a:lvl2pPr>
              <a:lnSpc>
                <a:spcPts val="1600"/>
              </a:lnSpc>
              <a:spcBef>
                <a:spcPts val="0"/>
              </a:spcBef>
              <a:spcAft>
                <a:spcPts val="0"/>
              </a:spcAft>
              <a:defRPr sz="1000">
                <a:solidFill>
                  <a:srgbClr val="7F7F7F"/>
                </a:solidFill>
                <a:latin typeface="Georgia"/>
                <a:cs typeface="Georgia"/>
              </a:defRPr>
            </a:lvl2pPr>
            <a:lvl3pPr>
              <a:lnSpc>
                <a:spcPts val="1600"/>
              </a:lnSpc>
              <a:spcBef>
                <a:spcPts val="0"/>
              </a:spcBef>
              <a:spcAft>
                <a:spcPts val="0"/>
              </a:spcAft>
              <a:defRPr sz="1000">
                <a:solidFill>
                  <a:srgbClr val="7F7F7F"/>
                </a:solidFill>
                <a:latin typeface="Georgia"/>
                <a:cs typeface="Georgia"/>
              </a:defRPr>
            </a:lvl3pPr>
            <a:lvl4pPr>
              <a:lnSpc>
                <a:spcPts val="1600"/>
              </a:lnSpc>
              <a:spcBef>
                <a:spcPts val="0"/>
              </a:spcBef>
              <a:spcAft>
                <a:spcPts val="0"/>
              </a:spcAft>
              <a:defRPr sz="1000">
                <a:solidFill>
                  <a:srgbClr val="7F7F7F"/>
                </a:solidFill>
                <a:latin typeface="Georgia"/>
                <a:cs typeface="Georgia"/>
              </a:defRPr>
            </a:lvl4pPr>
            <a:lvl5pPr>
              <a:lnSpc>
                <a:spcPts val="1600"/>
              </a:lnSpc>
              <a:spcBef>
                <a:spcPts val="0"/>
              </a:spcBef>
              <a:spcAft>
                <a:spcPts val="0"/>
              </a:spcAft>
              <a:defRPr sz="10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84493603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USF_2-column_TextSeri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p:nvPr>
        </p:nvSpPr>
        <p:spPr>
          <a:xfrm>
            <a:off x="388620" y="853254"/>
            <a:ext cx="4067230"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4"/>
          </p:nvPr>
        </p:nvSpPr>
        <p:spPr>
          <a:xfrm>
            <a:off x="4708384" y="853254"/>
            <a:ext cx="4066986"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85770242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USF_TextSans-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1214182"/>
            <a:ext cx="8386749" cy="315791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dirty="0" smtClean="0"/>
              <a:t>Sans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251219" y="1347684"/>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9" name="Text Placeholder 8"/>
          <p:cNvSpPr>
            <a:spLocks noGrp="1"/>
          </p:cNvSpPr>
          <p:nvPr>
            <p:ph type="body" sz="quarter" idx="14" hasCustomPrompt="1"/>
          </p:nvPr>
        </p:nvSpPr>
        <p:spPr>
          <a:xfrm>
            <a:off x="388938" y="841649"/>
            <a:ext cx="8386762" cy="343504"/>
          </a:xfrm>
        </p:spPr>
        <p:txBody>
          <a:bodyPr/>
          <a:lstStyle>
            <a:lvl1pPr>
              <a:defRPr sz="1800" i="1" baseline="0">
                <a:solidFill>
                  <a:srgbClr val="30BDFF"/>
                </a:solidFill>
                <a:latin typeface="Georgia"/>
                <a:cs typeface="Georgia"/>
              </a:defRPr>
            </a:lvl1pPr>
          </a:lstStyle>
          <a:p>
            <a:pPr lvl="0"/>
            <a:r>
              <a:rPr lang="en-US" dirty="0" smtClean="0"/>
              <a:t>Sample Subtitle or A-head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55054872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USF_Text_Image_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chorCtr="0">
            <a:normAutofit/>
          </a:bodyPr>
          <a:lstStyle>
            <a:lvl1pPr>
              <a:lnSpc>
                <a:spcPts val="2800"/>
              </a:lnSpc>
              <a:defRPr sz="2800"/>
            </a:lvl1pPr>
          </a:lstStyle>
          <a:p>
            <a:r>
              <a:rPr lang="en-US" dirty="0" smtClean="0"/>
              <a:t>SAMPLE SMALLER B-HEAD</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1193934"/>
            <a:ext cx="4683184" cy="3148916"/>
          </a:xfrm>
          <a:prstGeom prst="rect">
            <a:avLst/>
          </a:prstGeom>
        </p:spPr>
        <p:txBody>
          <a:bodyPr>
            <a:noAutofit/>
          </a:bodyPr>
          <a:lstStyle>
            <a:lvl1pPr>
              <a:lnSpc>
                <a:spcPts val="1600"/>
              </a:lnSpc>
              <a:spcBef>
                <a:spcPts val="0"/>
              </a:spcBef>
              <a:spcAft>
                <a:spcPts val="0"/>
              </a:spcAft>
              <a:defRPr sz="1000">
                <a:solidFill>
                  <a:schemeClr val="bg1">
                    <a:lumMod val="50000"/>
                  </a:schemeClr>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892940"/>
            <a:ext cx="3408032" cy="3449910"/>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6"/>
          <p:cNvSpPr>
            <a:spLocks noGrp="1"/>
          </p:cNvSpPr>
          <p:nvPr>
            <p:ph type="body" sz="quarter" idx="17" hasCustomPrompt="1"/>
          </p:nvPr>
        </p:nvSpPr>
        <p:spPr>
          <a:xfrm>
            <a:off x="388938" y="845743"/>
            <a:ext cx="4683125" cy="284095"/>
          </a:xfrm>
        </p:spPr>
        <p:txBody>
          <a:bodyPr anchor="b" anchorCtr="0"/>
          <a:lstStyle>
            <a:lvl1pPr>
              <a:defRPr sz="1600" b="1">
                <a:solidFill>
                  <a:srgbClr val="30BDFF"/>
                </a:solidFill>
                <a:latin typeface="Georgia"/>
                <a:cs typeface="Georgia"/>
              </a:defRPr>
            </a:lvl1pPr>
            <a:lvl2pPr>
              <a:defRPr sz="1400" b="1">
                <a:solidFill>
                  <a:schemeClr val="tx2"/>
                </a:solidFill>
                <a:latin typeface="Georgia"/>
                <a:cs typeface="Georgia"/>
              </a:defRPr>
            </a:lvl2pPr>
            <a:lvl3pPr>
              <a:defRPr sz="1400" b="1">
                <a:solidFill>
                  <a:schemeClr val="tx2"/>
                </a:solidFill>
                <a:latin typeface="Georgia"/>
                <a:cs typeface="Georgia"/>
              </a:defRPr>
            </a:lvl3pPr>
            <a:lvl4pPr>
              <a:defRPr sz="1400" b="1">
                <a:solidFill>
                  <a:schemeClr val="tx2"/>
                </a:solidFill>
                <a:latin typeface="Georgia"/>
                <a:cs typeface="Georgia"/>
              </a:defRPr>
            </a:lvl4pPr>
            <a:lvl5pPr>
              <a:defRPr sz="1400" b="1">
                <a:solidFill>
                  <a:schemeClr val="tx2"/>
                </a:solidFill>
                <a:latin typeface="Georgia"/>
                <a:cs typeface="Georgia"/>
              </a:defRPr>
            </a:lvl5pPr>
          </a:lstStyle>
          <a:p>
            <a:pPr lvl="0"/>
            <a:r>
              <a:rPr lang="en-US" dirty="0" smtClean="0"/>
              <a:t>Sample C-Head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85154144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USF_TextSerif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
        <p:nvSpPr>
          <p:cNvPr id="12" name="Text Placeholder 10"/>
          <p:cNvSpPr>
            <a:spLocks noGrp="1"/>
          </p:cNvSpPr>
          <p:nvPr>
            <p:ph type="body" sz="quarter" idx="13"/>
          </p:nvPr>
        </p:nvSpPr>
        <p:spPr>
          <a:xfrm>
            <a:off x="388620" y="1477197"/>
            <a:ext cx="8386749" cy="2888288"/>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83999619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USF_TextSans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
        <p:nvSpPr>
          <p:cNvPr id="10" name="Text Placeholder 10"/>
          <p:cNvSpPr>
            <a:spLocks noGrp="1"/>
          </p:cNvSpPr>
          <p:nvPr>
            <p:ph type="body" sz="quarter" idx="13"/>
          </p:nvPr>
        </p:nvSpPr>
        <p:spPr>
          <a:xfrm>
            <a:off x="388620" y="1488234"/>
            <a:ext cx="8386749" cy="291693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Tree>
    <p:extLst>
      <p:ext uri="{BB962C8B-B14F-4D97-AF65-F5344CB8AC3E}">
        <p14:creationId xmlns:p14="http://schemas.microsoft.com/office/powerpoint/2010/main" val="302658453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USF_Chart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59868"/>
            <a:ext cx="8386748" cy="3482981"/>
          </a:xfrm>
          <a:prstGeom prst="rect">
            <a:avLst/>
          </a:prstGeom>
        </p:spPr>
        <p:txBody>
          <a:bodyPr/>
          <a:lstStyle/>
          <a:p>
            <a:r>
              <a:rPr lang="en-US" smtClean="0"/>
              <a:t>Click icon to add chart</a:t>
            </a:r>
            <a:endParaRPr lang="en-US"/>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90438932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USF_Chart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46639"/>
            <a:ext cx="6117056" cy="3496210"/>
          </a:xfrm>
          <a:prstGeom prst="rect">
            <a:avLst/>
          </a:prstGeom>
        </p:spPr>
        <p:txBody>
          <a:bodyPr/>
          <a:lstStyle/>
          <a:p>
            <a:r>
              <a:rPr lang="en-US" smtClean="0"/>
              <a:t>Click icon to add chart</a:t>
            </a:r>
            <a:endParaRPr lang="en-US" dirty="0"/>
          </a:p>
        </p:txBody>
      </p:sp>
      <p:sp>
        <p:nvSpPr>
          <p:cNvPr id="12" name="Text Placeholder 2"/>
          <p:cNvSpPr>
            <a:spLocks noGrp="1"/>
          </p:cNvSpPr>
          <p:nvPr>
            <p:ph type="body" sz="quarter" idx="14"/>
          </p:nvPr>
        </p:nvSpPr>
        <p:spPr>
          <a:xfrm>
            <a:off x="6677025" y="846639"/>
            <a:ext cx="2098345" cy="3496211"/>
          </a:xfrm>
          <a:prstGeom prst="rect">
            <a:avLst/>
          </a:prstGeom>
        </p:spPr>
        <p:txBody>
          <a:bodyPr>
            <a:noAutofit/>
          </a:bodyPr>
          <a:lstStyle>
            <a:lvl1pPr>
              <a:spcBef>
                <a:spcPts val="0"/>
              </a:spcBef>
              <a:spcAft>
                <a:spcPts val="0"/>
              </a:spcAft>
              <a:defRPr sz="1000"/>
            </a:lvl1pPr>
            <a:lvl2pPr>
              <a:spcBef>
                <a:spcPts val="0"/>
              </a:spcBef>
              <a:spcAft>
                <a:spcPts val="0"/>
              </a:spcAft>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93228018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US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13" name="Picture 12" descr="unicef logo cyan.eps"/>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398293" y="1719180"/>
            <a:ext cx="6347414" cy="1522084"/>
          </a:xfrm>
          <a:prstGeom prst="rect">
            <a:avLst/>
          </a:prstGeom>
        </p:spPr>
      </p:pic>
    </p:spTree>
    <p:extLst>
      <p:ext uri="{BB962C8B-B14F-4D97-AF65-F5344CB8AC3E}">
        <p14:creationId xmlns:p14="http://schemas.microsoft.com/office/powerpoint/2010/main" val="236400516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USF_C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3" name="Picture 2" descr="USF15_CFLogoStacked_White100%.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4028" y="890682"/>
            <a:ext cx="4976372" cy="3087194"/>
          </a:xfrm>
          <a:prstGeom prst="rect">
            <a:avLst/>
          </a:prstGeom>
        </p:spPr>
      </p:pic>
    </p:spTree>
    <p:extLst>
      <p:ext uri="{BB962C8B-B14F-4D97-AF65-F5344CB8AC3E}">
        <p14:creationId xmlns:p14="http://schemas.microsoft.com/office/powerpoint/2010/main" val="1657956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SF_Factoid">
    <p:spTree>
      <p:nvGrpSpPr>
        <p:cNvPr id="1" name=""/>
        <p:cNvGrpSpPr/>
        <p:nvPr/>
      </p:nvGrpSpPr>
      <p:grpSpPr>
        <a:xfrm>
          <a:off x="0" y="0"/>
          <a:ext cx="0" cy="0"/>
          <a:chOff x="0" y="0"/>
          <a:chExt cx="0" cy="0"/>
        </a:xfrm>
      </p:grpSpPr>
      <p:sp>
        <p:nvSpPr>
          <p:cNvPr id="10" name="Rectangle 9"/>
          <p:cNvSpPr/>
          <p:nvPr userDrawn="1"/>
        </p:nvSpPr>
        <p:spPr>
          <a:xfrm flipH="1">
            <a:off x="-3" y="0"/>
            <a:ext cx="9144002" cy="5143500"/>
          </a:xfrm>
          <a:prstGeom prst="rect">
            <a:avLst/>
          </a:prstGeom>
          <a:gradFill flip="none" rotWithShape="1">
            <a:gsLst>
              <a:gs pos="14000">
                <a:srgbClr val="30BDFF">
                  <a:alpha val="92000"/>
                </a:srgbClr>
              </a:gs>
              <a:gs pos="100000">
                <a:schemeClr val="tx2">
                  <a:lumMod val="75000"/>
                  <a:alpha val="32000"/>
                </a:schemeClr>
              </a:gs>
            </a:gsLst>
            <a:lin ang="1404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sp>
        <p:nvSpPr>
          <p:cNvPr id="8" name="Picture Placeholder 1"/>
          <p:cNvSpPr>
            <a:spLocks noGrp="1"/>
          </p:cNvSpPr>
          <p:nvPr>
            <p:ph type="pic" sz="quarter" idx="13"/>
          </p:nvPr>
        </p:nvSpPr>
        <p:spPr>
          <a:xfrm>
            <a:off x="0" y="0"/>
            <a:ext cx="9144000" cy="5143500"/>
          </a:xfrm>
        </p:spPr>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3835399"/>
          </a:xfrm>
          <a:prstGeom prst="rect">
            <a:avLst/>
          </a:prstGeom>
        </p:spPr>
        <p:txBody>
          <a:bodyPr vert="horz" lIns="0" tIns="0" rIns="0" bIns="0" rtlCol="0" anchor="b" anchorCtr="0">
            <a:noAutofit/>
          </a:bodyPr>
          <a:lstStyle>
            <a:lvl1pPr>
              <a:lnSpc>
                <a:spcPts val="2800"/>
              </a:lnSpc>
              <a:defRPr sz="2800" cap="all">
                <a:solidFill>
                  <a:schemeClr val="bg1"/>
                </a:solidFill>
              </a:defRPr>
            </a:lvl1pPr>
          </a:lstStyle>
          <a:p>
            <a:r>
              <a:rPr lang="en-US" dirty="0" smtClean="0"/>
              <a:t>Some interesting </a:t>
            </a:r>
            <a:br>
              <a:rPr lang="en-US" dirty="0" smtClean="0"/>
            </a:br>
            <a:r>
              <a:rPr lang="en-US" dirty="0" smtClean="0"/>
              <a:t>UNICEF Factoid </a:t>
            </a:r>
            <a:br>
              <a:rPr lang="en-US" dirty="0" smtClean="0"/>
            </a:br>
            <a:r>
              <a:rPr lang="en-US" dirty="0" smtClean="0"/>
              <a:t>can go here</a:t>
            </a:r>
            <a:endParaRPr lang="en-US" dirty="0"/>
          </a:p>
        </p:txBody>
      </p:sp>
      <p:sp>
        <p:nvSpPr>
          <p:cNvPr id="3" name="Text Placeholder 2"/>
          <p:cNvSpPr>
            <a:spLocks noGrp="1"/>
          </p:cNvSpPr>
          <p:nvPr>
            <p:ph type="body" sz="quarter" idx="10" hasCustomPrompt="1"/>
          </p:nvPr>
        </p:nvSpPr>
        <p:spPr>
          <a:xfrm>
            <a:off x="363220" y="2311400"/>
            <a:ext cx="1536700" cy="1130300"/>
          </a:xfrm>
        </p:spPr>
        <p:txBody>
          <a:bodyPr anchor="b" anchorCtr="0"/>
          <a:lstStyle>
            <a:lvl1pPr>
              <a:lnSpc>
                <a:spcPts val="6000"/>
              </a:lnSpc>
              <a:defRPr sz="6000" b="1">
                <a:solidFill>
                  <a:schemeClr val="bg1"/>
                </a:solidFill>
              </a:defRPr>
            </a:lvl1pPr>
          </a:lstStyle>
          <a:p>
            <a:pPr lvl="0"/>
            <a:r>
              <a:rPr lang="en-US" dirty="0" smtClean="0"/>
              <a:t>90%</a:t>
            </a:r>
            <a:endParaRPr lang="en-US" dirty="0"/>
          </a:p>
        </p:txBody>
      </p:sp>
      <p:sp>
        <p:nvSpPr>
          <p:cNvPr id="12" name="Footer Placeholder 2"/>
          <p:cNvSpPr>
            <a:spLocks noGrp="1"/>
          </p:cNvSpPr>
          <p:nvPr>
            <p:ph type="ftr" sz="quarter" idx="14"/>
          </p:nvPr>
        </p:nvSpPr>
        <p:spPr>
          <a:xfrm>
            <a:off x="5457683" y="4602591"/>
            <a:ext cx="2895600" cy="273844"/>
          </a:xfrm>
        </p:spPr>
        <p:txBody>
          <a:bodyPr/>
          <a:lstStyle>
            <a:lvl1pPr>
              <a:defRPr>
                <a:solidFill>
                  <a:srgbClr val="FFFFFF"/>
                </a:solidFill>
              </a:defRPr>
            </a:lvl1pPr>
          </a:lstStyle>
          <a:p>
            <a:r>
              <a:rPr lang="en-US" smtClean="0"/>
              <a:t>TITLE OF PRESENTATION</a:t>
            </a:r>
            <a:endParaRPr lang="en-US" dirty="0"/>
          </a:p>
        </p:txBody>
      </p:sp>
      <p:sp>
        <p:nvSpPr>
          <p:cNvPr id="13" name="Slide Number Placeholder 3"/>
          <p:cNvSpPr>
            <a:spLocks noGrp="1"/>
          </p:cNvSpPr>
          <p:nvPr>
            <p:ph type="sldNum" sz="quarter" idx="11"/>
          </p:nvPr>
        </p:nvSpPr>
        <p:spPr>
          <a:xfrm>
            <a:off x="8301931" y="4599603"/>
            <a:ext cx="527591" cy="273844"/>
          </a:xfrm>
        </p:spPr>
        <p:txBody>
          <a:bodyPr/>
          <a:lstStyle>
            <a:lvl1pPr>
              <a:defRPr>
                <a:solidFill>
                  <a:srgbClr val="FFFFF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9327637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TITLE OF PRESENTATION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271663" y="4529744"/>
            <a:ext cx="2044262" cy="400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Picture Placeholder 6"/>
          <p:cNvSpPr>
            <a:spLocks noGrp="1"/>
          </p:cNvSpPr>
          <p:nvPr>
            <p:ph type="pic" sz="quarter" idx="13"/>
          </p:nvPr>
        </p:nvSpPr>
        <p:spPr>
          <a:xfrm>
            <a:off x="0" y="0"/>
            <a:ext cx="9144000" cy="5143500"/>
          </a:xfrm>
        </p:spPr>
        <p:txBody>
          <a:bodyPr/>
          <a:lstStyle/>
          <a:p>
            <a:endParaRPr lang="en-US"/>
          </a:p>
        </p:txBody>
      </p:sp>
    </p:spTree>
    <p:extLst>
      <p:ext uri="{BB962C8B-B14F-4D97-AF65-F5344CB8AC3E}">
        <p14:creationId xmlns:p14="http://schemas.microsoft.com/office/powerpoint/2010/main" val="1376587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SF_TextSan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
          </p:nvPr>
        </p:nvSpPr>
        <p:spPr>
          <a:xfrm>
            <a:off x="388621" y="853255"/>
            <a:ext cx="8386749" cy="3442072"/>
          </a:xfrm>
          <a:prstGeom prst="rect">
            <a:avLst/>
          </a:prstGeom>
        </p:spPr>
        <p:txBody>
          <a:bodyPr>
            <a:normAutofit/>
          </a:bodyPr>
          <a:lstStyle>
            <a:lvl1pPr>
              <a:lnSpc>
                <a:spcPts val="1800"/>
              </a:lnSpc>
              <a:spcBef>
                <a:spcPts val="0"/>
              </a:spcBef>
              <a:spcAft>
                <a:spcPts val="0"/>
              </a:spcAft>
              <a:defRPr sz="1200">
                <a:solidFill>
                  <a:schemeClr val="tx1">
                    <a:lumMod val="50000"/>
                    <a:lumOff val="50000"/>
                  </a:schemeClr>
                </a:solidFill>
                <a:latin typeface="Arial"/>
                <a:cs typeface="Arial"/>
              </a:defRPr>
            </a:lvl1pPr>
            <a:lvl2pPr>
              <a:lnSpc>
                <a:spcPts val="1800"/>
              </a:lnSpc>
              <a:spcBef>
                <a:spcPts val="0"/>
              </a:spcBef>
              <a:spcAft>
                <a:spcPts val="0"/>
              </a:spcAft>
              <a:defRPr sz="1200">
                <a:solidFill>
                  <a:schemeClr val="tx1">
                    <a:lumMod val="50000"/>
                    <a:lumOff val="50000"/>
                  </a:schemeClr>
                </a:solidFill>
                <a:latin typeface="Arial"/>
                <a:cs typeface="Arial"/>
              </a:defRPr>
            </a:lvl2pPr>
            <a:lvl3pPr>
              <a:lnSpc>
                <a:spcPts val="1800"/>
              </a:lnSpc>
              <a:spcBef>
                <a:spcPts val="0"/>
              </a:spcBef>
              <a:spcAft>
                <a:spcPts val="0"/>
              </a:spcAft>
              <a:defRPr sz="1200">
                <a:solidFill>
                  <a:schemeClr val="tx1">
                    <a:lumMod val="50000"/>
                    <a:lumOff val="50000"/>
                  </a:schemeClr>
                </a:solidFill>
                <a:latin typeface="Arial"/>
                <a:cs typeface="Arial"/>
              </a:defRPr>
            </a:lvl3pPr>
            <a:lvl4pPr>
              <a:lnSpc>
                <a:spcPts val="1800"/>
              </a:lnSpc>
              <a:spcBef>
                <a:spcPts val="0"/>
              </a:spcBef>
              <a:spcAft>
                <a:spcPts val="0"/>
              </a:spcAft>
              <a:defRPr sz="1200">
                <a:solidFill>
                  <a:schemeClr val="tx1">
                    <a:lumMod val="50000"/>
                    <a:lumOff val="50000"/>
                  </a:schemeClr>
                </a:solidFill>
                <a:latin typeface="Arial"/>
                <a:cs typeface="Arial"/>
              </a:defRPr>
            </a:lvl4pPr>
            <a:lvl5pPr>
              <a:lnSpc>
                <a:spcPts val="1800"/>
              </a:lnSpc>
              <a:spcBef>
                <a:spcPts val="0"/>
              </a:spcBef>
              <a:spcAft>
                <a:spcPts val="0"/>
              </a:spcAft>
              <a:defRPr sz="1200">
                <a:solidFill>
                  <a:schemeClr val="tx1">
                    <a:lumMod val="50000"/>
                    <a:lumOff val="50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53162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USF_TextSerif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866484"/>
            <a:ext cx="8386749" cy="3434220"/>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dirty="0" smtClean="0"/>
              <a:t>Serif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023160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SF_Text_Image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858147"/>
            <a:ext cx="4683184" cy="3527181"/>
          </a:xfrm>
          <a:prstGeom prst="rect">
            <a:avLst/>
          </a:prstGeom>
        </p:spPr>
        <p:txBody>
          <a:bodyPr>
            <a:noAutofit/>
          </a:bodyPr>
          <a:lstStyle>
            <a:lvl1pPr>
              <a:lnSpc>
                <a:spcPts val="1600"/>
              </a:lnSpc>
              <a:spcBef>
                <a:spcPts val="0"/>
              </a:spcBef>
              <a:spcAft>
                <a:spcPts val="0"/>
              </a:spcAft>
              <a:defRPr sz="1000">
                <a:solidFill>
                  <a:schemeClr val="bg2"/>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944730"/>
            <a:ext cx="3408032" cy="34405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928844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SF_Text_Image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12783"/>
            <a:ext cx="4250637" cy="3438555"/>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6640"/>
            <a:ext cx="3830372" cy="3454064"/>
          </a:xfrm>
          <a:prstGeom prst="rect">
            <a:avLst/>
          </a:prstGeom>
        </p:spPr>
        <p:txBody>
          <a:bodyPr>
            <a:normAutofit/>
          </a:bodyPr>
          <a:lstStyle>
            <a:lvl1pPr>
              <a:lnSpc>
                <a:spcPts val="1600"/>
              </a:lnSpc>
              <a:spcBef>
                <a:spcPts val="0"/>
              </a:spcBef>
              <a:spcAft>
                <a:spcPts val="0"/>
              </a:spcAft>
              <a:defRPr sz="1200">
                <a:solidFill>
                  <a:srgbClr val="7F7F7F"/>
                </a:solidFill>
                <a:latin typeface="Arial"/>
                <a:cs typeface="Arial"/>
              </a:defRPr>
            </a:lvl1pPr>
            <a:lvl2pPr>
              <a:lnSpc>
                <a:spcPts val="1600"/>
              </a:lnSpc>
              <a:spcBef>
                <a:spcPts val="0"/>
              </a:spcBef>
              <a:spcAft>
                <a:spcPts val="0"/>
              </a:spcAft>
              <a:defRPr sz="1200">
                <a:solidFill>
                  <a:srgbClr val="7F7F7F"/>
                </a:solidFill>
                <a:latin typeface="Arial"/>
                <a:cs typeface="Arial"/>
              </a:defRPr>
            </a:lvl2pPr>
            <a:lvl3pPr>
              <a:lnSpc>
                <a:spcPts val="1600"/>
              </a:lnSpc>
              <a:spcBef>
                <a:spcPts val="0"/>
              </a:spcBef>
              <a:spcAft>
                <a:spcPts val="0"/>
              </a:spcAft>
              <a:defRPr sz="1200">
                <a:solidFill>
                  <a:srgbClr val="7F7F7F"/>
                </a:solidFill>
                <a:latin typeface="Arial"/>
                <a:cs typeface="Arial"/>
              </a:defRPr>
            </a:lvl3pPr>
            <a:lvl4pPr>
              <a:lnSpc>
                <a:spcPts val="1600"/>
              </a:lnSpc>
              <a:spcBef>
                <a:spcPts val="0"/>
              </a:spcBef>
              <a:spcAft>
                <a:spcPts val="0"/>
              </a:spcAft>
              <a:defRPr sz="1200">
                <a:solidFill>
                  <a:srgbClr val="7F7F7F"/>
                </a:solidFill>
                <a:latin typeface="Arial"/>
                <a:cs typeface="Arial"/>
              </a:defRPr>
            </a:lvl4pPr>
            <a:lvl5pPr>
              <a:lnSpc>
                <a:spcPts val="16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655496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SF_Text_Image_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388621" y="892940"/>
            <a:ext cx="4250637" cy="34583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4944998" y="840025"/>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Arial"/>
                <a:cs typeface="Arial"/>
              </a:defRPr>
            </a:lvl1pPr>
            <a:lvl2pPr>
              <a:lnSpc>
                <a:spcPts val="1600"/>
              </a:lnSpc>
              <a:spcBef>
                <a:spcPts val="0"/>
              </a:spcBef>
              <a:spcAft>
                <a:spcPts val="0"/>
              </a:spcAft>
              <a:defRPr sz="1000">
                <a:solidFill>
                  <a:srgbClr val="7F7F7F"/>
                </a:solidFill>
                <a:latin typeface="Arial"/>
                <a:cs typeface="Arial"/>
              </a:defRPr>
            </a:lvl2pPr>
            <a:lvl3pPr>
              <a:lnSpc>
                <a:spcPts val="1600"/>
              </a:lnSpc>
              <a:spcBef>
                <a:spcPts val="0"/>
              </a:spcBef>
              <a:spcAft>
                <a:spcPts val="0"/>
              </a:spcAft>
              <a:defRPr sz="1000">
                <a:solidFill>
                  <a:srgbClr val="7F7F7F"/>
                </a:solidFill>
                <a:latin typeface="Arial"/>
                <a:cs typeface="Arial"/>
              </a:defRPr>
            </a:lvl3pPr>
            <a:lvl4pPr>
              <a:lnSpc>
                <a:spcPts val="1600"/>
              </a:lnSpc>
              <a:spcBef>
                <a:spcPts val="0"/>
              </a:spcBef>
              <a:spcAft>
                <a:spcPts val="0"/>
              </a:spcAft>
              <a:defRPr sz="1000">
                <a:solidFill>
                  <a:srgbClr val="7F7F7F"/>
                </a:solidFill>
                <a:latin typeface="Arial"/>
                <a:cs typeface="Arial"/>
              </a:defRPr>
            </a:lvl4pPr>
            <a:lvl5pPr>
              <a:lnSpc>
                <a:spcPts val="1600"/>
              </a:lnSpc>
              <a:spcBef>
                <a:spcPts val="0"/>
              </a:spcBef>
              <a:spcAft>
                <a:spcPts val="0"/>
              </a:spcAft>
              <a:defRPr sz="10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99507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SF_SectionBreak">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7"/>
            <a:ext cx="1595790" cy="189055"/>
          </a:xfrm>
          <a:prstGeom prst="rect">
            <a:avLst/>
          </a:prstGeom>
        </p:spPr>
      </p:pic>
      <p:sp>
        <p:nvSpPr>
          <p:cNvPr id="7" name="Title Placeholder 3"/>
          <p:cNvSpPr>
            <a:spLocks noGrp="1"/>
          </p:cNvSpPr>
          <p:nvPr>
            <p:ph type="title" hasCustomPrompt="1"/>
          </p:nvPr>
        </p:nvSpPr>
        <p:spPr>
          <a:xfrm>
            <a:off x="363222" y="609602"/>
            <a:ext cx="8386749" cy="1828801"/>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479834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USF_TextSerif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06169"/>
            <a:ext cx="4250637" cy="3445169"/>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0026"/>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Georgia"/>
                <a:cs typeface="Georgia"/>
              </a:defRPr>
            </a:lvl1pPr>
            <a:lvl2pPr>
              <a:lnSpc>
                <a:spcPts val="1600"/>
              </a:lnSpc>
              <a:spcBef>
                <a:spcPts val="0"/>
              </a:spcBef>
              <a:spcAft>
                <a:spcPts val="0"/>
              </a:spcAft>
              <a:defRPr sz="1000">
                <a:solidFill>
                  <a:srgbClr val="7F7F7F"/>
                </a:solidFill>
                <a:latin typeface="Georgia"/>
                <a:cs typeface="Georgia"/>
              </a:defRPr>
            </a:lvl2pPr>
            <a:lvl3pPr>
              <a:lnSpc>
                <a:spcPts val="1600"/>
              </a:lnSpc>
              <a:spcBef>
                <a:spcPts val="0"/>
              </a:spcBef>
              <a:spcAft>
                <a:spcPts val="0"/>
              </a:spcAft>
              <a:defRPr sz="1000">
                <a:solidFill>
                  <a:srgbClr val="7F7F7F"/>
                </a:solidFill>
                <a:latin typeface="Georgia"/>
                <a:cs typeface="Georgia"/>
              </a:defRPr>
            </a:lvl3pPr>
            <a:lvl4pPr>
              <a:lnSpc>
                <a:spcPts val="1600"/>
              </a:lnSpc>
              <a:spcBef>
                <a:spcPts val="0"/>
              </a:spcBef>
              <a:spcAft>
                <a:spcPts val="0"/>
              </a:spcAft>
              <a:defRPr sz="1000">
                <a:solidFill>
                  <a:srgbClr val="7F7F7F"/>
                </a:solidFill>
                <a:latin typeface="Georgia"/>
                <a:cs typeface="Georgia"/>
              </a:defRPr>
            </a:lvl4pPr>
            <a:lvl5pPr>
              <a:lnSpc>
                <a:spcPts val="1600"/>
              </a:lnSpc>
              <a:spcBef>
                <a:spcPts val="0"/>
              </a:spcBef>
              <a:spcAft>
                <a:spcPts val="0"/>
              </a:spcAft>
              <a:defRPr sz="10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689413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USF_2-column_TextSeri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p:nvPr>
        </p:nvSpPr>
        <p:spPr>
          <a:xfrm>
            <a:off x="388620" y="853254"/>
            <a:ext cx="4067230"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4"/>
          </p:nvPr>
        </p:nvSpPr>
        <p:spPr>
          <a:xfrm>
            <a:off x="4708384" y="853254"/>
            <a:ext cx="4066986"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188229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USF_TextSans-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1214182"/>
            <a:ext cx="8386749" cy="315791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dirty="0" smtClean="0"/>
              <a:t>Sans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251219" y="1347684"/>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9" name="Text Placeholder 8"/>
          <p:cNvSpPr>
            <a:spLocks noGrp="1"/>
          </p:cNvSpPr>
          <p:nvPr>
            <p:ph type="body" sz="quarter" idx="14" hasCustomPrompt="1"/>
          </p:nvPr>
        </p:nvSpPr>
        <p:spPr>
          <a:xfrm>
            <a:off x="388938" y="841649"/>
            <a:ext cx="8386762" cy="343504"/>
          </a:xfrm>
        </p:spPr>
        <p:txBody>
          <a:bodyPr/>
          <a:lstStyle>
            <a:lvl1pPr>
              <a:defRPr sz="1800" i="1" baseline="0">
                <a:solidFill>
                  <a:srgbClr val="30BDFF"/>
                </a:solidFill>
                <a:latin typeface="Georgia"/>
                <a:cs typeface="Georgia"/>
              </a:defRPr>
            </a:lvl1pPr>
          </a:lstStyle>
          <a:p>
            <a:pPr lvl="0"/>
            <a:r>
              <a:rPr lang="en-US" dirty="0" smtClean="0"/>
              <a:t>Sample Subtitle or A-head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997106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SF_Text_Image_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chorCtr="0">
            <a:normAutofit/>
          </a:bodyPr>
          <a:lstStyle>
            <a:lvl1pPr>
              <a:lnSpc>
                <a:spcPts val="2800"/>
              </a:lnSpc>
              <a:defRPr sz="2800"/>
            </a:lvl1pPr>
          </a:lstStyle>
          <a:p>
            <a:r>
              <a:rPr lang="en-US" dirty="0" smtClean="0"/>
              <a:t>SAMPLE SMALLER B-HEAD</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1193934"/>
            <a:ext cx="4683184" cy="3148916"/>
          </a:xfrm>
          <a:prstGeom prst="rect">
            <a:avLst/>
          </a:prstGeom>
        </p:spPr>
        <p:txBody>
          <a:bodyPr>
            <a:noAutofit/>
          </a:bodyPr>
          <a:lstStyle>
            <a:lvl1pPr>
              <a:lnSpc>
                <a:spcPts val="1600"/>
              </a:lnSpc>
              <a:spcBef>
                <a:spcPts val="0"/>
              </a:spcBef>
              <a:spcAft>
                <a:spcPts val="0"/>
              </a:spcAft>
              <a:defRPr sz="1000">
                <a:solidFill>
                  <a:schemeClr val="bg1">
                    <a:lumMod val="50000"/>
                  </a:schemeClr>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892940"/>
            <a:ext cx="3408032" cy="3449910"/>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6"/>
          <p:cNvSpPr>
            <a:spLocks noGrp="1"/>
          </p:cNvSpPr>
          <p:nvPr>
            <p:ph type="body" sz="quarter" idx="17" hasCustomPrompt="1"/>
          </p:nvPr>
        </p:nvSpPr>
        <p:spPr>
          <a:xfrm>
            <a:off x="388938" y="845743"/>
            <a:ext cx="4683125" cy="284095"/>
          </a:xfrm>
        </p:spPr>
        <p:txBody>
          <a:bodyPr anchor="b" anchorCtr="0"/>
          <a:lstStyle>
            <a:lvl1pPr>
              <a:defRPr sz="1600" b="1">
                <a:solidFill>
                  <a:srgbClr val="30BDFF"/>
                </a:solidFill>
                <a:latin typeface="Georgia"/>
                <a:cs typeface="Georgia"/>
              </a:defRPr>
            </a:lvl1pPr>
            <a:lvl2pPr>
              <a:defRPr sz="1400" b="1">
                <a:solidFill>
                  <a:schemeClr val="tx2"/>
                </a:solidFill>
                <a:latin typeface="Georgia"/>
                <a:cs typeface="Georgia"/>
              </a:defRPr>
            </a:lvl2pPr>
            <a:lvl3pPr>
              <a:defRPr sz="1400" b="1">
                <a:solidFill>
                  <a:schemeClr val="tx2"/>
                </a:solidFill>
                <a:latin typeface="Georgia"/>
                <a:cs typeface="Georgia"/>
              </a:defRPr>
            </a:lvl3pPr>
            <a:lvl4pPr>
              <a:defRPr sz="1400" b="1">
                <a:solidFill>
                  <a:schemeClr val="tx2"/>
                </a:solidFill>
                <a:latin typeface="Georgia"/>
                <a:cs typeface="Georgia"/>
              </a:defRPr>
            </a:lvl4pPr>
            <a:lvl5pPr>
              <a:defRPr sz="1400" b="1">
                <a:solidFill>
                  <a:schemeClr val="tx2"/>
                </a:solidFill>
                <a:latin typeface="Georgia"/>
                <a:cs typeface="Georgia"/>
              </a:defRPr>
            </a:lvl5pPr>
          </a:lstStyle>
          <a:p>
            <a:pPr lvl="0"/>
            <a:r>
              <a:rPr lang="en-US" dirty="0" smtClean="0"/>
              <a:t>Sample C-Head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1471058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SF_TextSerif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
        <p:nvSpPr>
          <p:cNvPr id="12" name="Text Placeholder 10"/>
          <p:cNvSpPr>
            <a:spLocks noGrp="1"/>
          </p:cNvSpPr>
          <p:nvPr>
            <p:ph type="body" sz="quarter" idx="13"/>
          </p:nvPr>
        </p:nvSpPr>
        <p:spPr>
          <a:xfrm>
            <a:off x="388620" y="1477197"/>
            <a:ext cx="8386749" cy="2888288"/>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162624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SF_TextSans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
        <p:nvSpPr>
          <p:cNvPr id="10" name="Text Placeholder 10"/>
          <p:cNvSpPr>
            <a:spLocks noGrp="1"/>
          </p:cNvSpPr>
          <p:nvPr>
            <p:ph type="body" sz="quarter" idx="13"/>
          </p:nvPr>
        </p:nvSpPr>
        <p:spPr>
          <a:xfrm>
            <a:off x="388620" y="1488234"/>
            <a:ext cx="8386749" cy="291693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Tree>
    <p:extLst>
      <p:ext uri="{BB962C8B-B14F-4D97-AF65-F5344CB8AC3E}">
        <p14:creationId xmlns:p14="http://schemas.microsoft.com/office/powerpoint/2010/main" val="1735585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USF_Chart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59868"/>
            <a:ext cx="8386748" cy="3482981"/>
          </a:xfrm>
          <a:prstGeom prst="rect">
            <a:avLst/>
          </a:prstGeom>
        </p:spPr>
        <p:txBody>
          <a:bodyPr/>
          <a:lstStyle/>
          <a:p>
            <a:r>
              <a:rPr lang="en-US" smtClean="0"/>
              <a:t>Click icon to add chart</a:t>
            </a:r>
            <a:endParaRPr lang="en-US"/>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649303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USF_Chart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46639"/>
            <a:ext cx="6117056" cy="3496210"/>
          </a:xfrm>
          <a:prstGeom prst="rect">
            <a:avLst/>
          </a:prstGeom>
        </p:spPr>
        <p:txBody>
          <a:bodyPr/>
          <a:lstStyle/>
          <a:p>
            <a:r>
              <a:rPr lang="en-US" smtClean="0"/>
              <a:t>Click icon to add chart</a:t>
            </a:r>
            <a:endParaRPr lang="en-US" dirty="0"/>
          </a:p>
        </p:txBody>
      </p:sp>
      <p:sp>
        <p:nvSpPr>
          <p:cNvPr id="12" name="Text Placeholder 2"/>
          <p:cNvSpPr>
            <a:spLocks noGrp="1"/>
          </p:cNvSpPr>
          <p:nvPr>
            <p:ph type="body" sz="quarter" idx="14"/>
          </p:nvPr>
        </p:nvSpPr>
        <p:spPr>
          <a:xfrm>
            <a:off x="6677025" y="846639"/>
            <a:ext cx="2098345" cy="3496211"/>
          </a:xfrm>
          <a:prstGeom prst="rect">
            <a:avLst/>
          </a:prstGeom>
        </p:spPr>
        <p:txBody>
          <a:bodyPr>
            <a:noAutofit/>
          </a:bodyPr>
          <a:lstStyle>
            <a:lvl1pPr>
              <a:spcBef>
                <a:spcPts val="0"/>
              </a:spcBef>
              <a:spcAft>
                <a:spcPts val="0"/>
              </a:spcAft>
              <a:defRPr sz="1000"/>
            </a:lvl1pPr>
            <a:lvl2pPr>
              <a:spcBef>
                <a:spcPts val="0"/>
              </a:spcBef>
              <a:spcAft>
                <a:spcPts val="0"/>
              </a:spcAft>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189488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US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13" name="Picture 12" descr="unicef logo cyan.eps"/>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398293" y="1719180"/>
            <a:ext cx="6347414" cy="1522084"/>
          </a:xfrm>
          <a:prstGeom prst="rect">
            <a:avLst/>
          </a:prstGeom>
        </p:spPr>
      </p:pic>
    </p:spTree>
    <p:extLst>
      <p:ext uri="{BB962C8B-B14F-4D97-AF65-F5344CB8AC3E}">
        <p14:creationId xmlns:p14="http://schemas.microsoft.com/office/powerpoint/2010/main" val="3556235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USF_C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3" name="Picture 2" descr="USF15_CFLogoStacked_White100%.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4028" y="890682"/>
            <a:ext cx="4976372" cy="3087194"/>
          </a:xfrm>
          <a:prstGeom prst="rect">
            <a:avLst/>
          </a:prstGeom>
        </p:spPr>
      </p:pic>
    </p:spTree>
    <p:extLst>
      <p:ext uri="{BB962C8B-B14F-4D97-AF65-F5344CB8AC3E}">
        <p14:creationId xmlns:p14="http://schemas.microsoft.com/office/powerpoint/2010/main" val="172076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SF_Factoid">
    <p:spTree>
      <p:nvGrpSpPr>
        <p:cNvPr id="1" name=""/>
        <p:cNvGrpSpPr/>
        <p:nvPr/>
      </p:nvGrpSpPr>
      <p:grpSpPr>
        <a:xfrm>
          <a:off x="0" y="0"/>
          <a:ext cx="0" cy="0"/>
          <a:chOff x="0" y="0"/>
          <a:chExt cx="0" cy="0"/>
        </a:xfrm>
      </p:grpSpPr>
      <p:sp>
        <p:nvSpPr>
          <p:cNvPr id="10" name="Rectangle 9"/>
          <p:cNvSpPr/>
          <p:nvPr userDrawn="1"/>
        </p:nvSpPr>
        <p:spPr>
          <a:xfrm flipH="1">
            <a:off x="-3" y="0"/>
            <a:ext cx="9144002" cy="5143500"/>
          </a:xfrm>
          <a:prstGeom prst="rect">
            <a:avLst/>
          </a:prstGeom>
          <a:gradFill flip="none" rotWithShape="1">
            <a:gsLst>
              <a:gs pos="14000">
                <a:srgbClr val="30BDFF">
                  <a:alpha val="92000"/>
                </a:srgbClr>
              </a:gs>
              <a:gs pos="100000">
                <a:schemeClr val="tx2">
                  <a:lumMod val="75000"/>
                  <a:alpha val="32000"/>
                </a:schemeClr>
              </a:gs>
            </a:gsLst>
            <a:lin ang="1404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sp>
        <p:nvSpPr>
          <p:cNvPr id="8" name="Picture Placeholder 1"/>
          <p:cNvSpPr>
            <a:spLocks noGrp="1"/>
          </p:cNvSpPr>
          <p:nvPr>
            <p:ph type="pic" sz="quarter" idx="13"/>
          </p:nvPr>
        </p:nvSpPr>
        <p:spPr>
          <a:xfrm>
            <a:off x="0" y="0"/>
            <a:ext cx="9144000" cy="5143500"/>
          </a:xfrm>
        </p:spPr>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7"/>
            <a:ext cx="1595790" cy="189055"/>
          </a:xfrm>
          <a:prstGeom prst="rect">
            <a:avLst/>
          </a:prstGeom>
        </p:spPr>
      </p:pic>
      <p:sp>
        <p:nvSpPr>
          <p:cNvPr id="7" name="Title Placeholder 3"/>
          <p:cNvSpPr>
            <a:spLocks noGrp="1"/>
          </p:cNvSpPr>
          <p:nvPr>
            <p:ph type="title" hasCustomPrompt="1"/>
          </p:nvPr>
        </p:nvSpPr>
        <p:spPr>
          <a:xfrm>
            <a:off x="363222" y="609602"/>
            <a:ext cx="8386749" cy="3835399"/>
          </a:xfrm>
          <a:prstGeom prst="rect">
            <a:avLst/>
          </a:prstGeom>
        </p:spPr>
        <p:txBody>
          <a:bodyPr vert="horz" lIns="0" tIns="0" rIns="0" bIns="0" rtlCol="0" anchor="b" anchorCtr="0">
            <a:noAutofit/>
          </a:bodyPr>
          <a:lstStyle>
            <a:lvl1pPr>
              <a:lnSpc>
                <a:spcPts val="2800"/>
              </a:lnSpc>
              <a:defRPr sz="2800" cap="all">
                <a:solidFill>
                  <a:schemeClr val="bg1"/>
                </a:solidFill>
              </a:defRPr>
            </a:lvl1pPr>
          </a:lstStyle>
          <a:p>
            <a:r>
              <a:rPr lang="en-US" dirty="0" smtClean="0"/>
              <a:t>Some interesting </a:t>
            </a:r>
            <a:br>
              <a:rPr lang="en-US" dirty="0" smtClean="0"/>
            </a:br>
            <a:r>
              <a:rPr lang="en-US" dirty="0" smtClean="0"/>
              <a:t>UNICEF Factoid </a:t>
            </a:r>
            <a:br>
              <a:rPr lang="en-US" dirty="0" smtClean="0"/>
            </a:br>
            <a:r>
              <a:rPr lang="en-US" dirty="0" smtClean="0"/>
              <a:t>can go here</a:t>
            </a:r>
            <a:endParaRPr lang="en-US" dirty="0"/>
          </a:p>
        </p:txBody>
      </p:sp>
      <p:sp>
        <p:nvSpPr>
          <p:cNvPr id="3" name="Text Placeholder 2"/>
          <p:cNvSpPr>
            <a:spLocks noGrp="1"/>
          </p:cNvSpPr>
          <p:nvPr>
            <p:ph type="body" sz="quarter" idx="10" hasCustomPrompt="1"/>
          </p:nvPr>
        </p:nvSpPr>
        <p:spPr>
          <a:xfrm>
            <a:off x="363220" y="2311401"/>
            <a:ext cx="1536700" cy="1130300"/>
          </a:xfrm>
        </p:spPr>
        <p:txBody>
          <a:bodyPr anchor="b" anchorCtr="0"/>
          <a:lstStyle>
            <a:lvl1pPr>
              <a:lnSpc>
                <a:spcPts val="6000"/>
              </a:lnSpc>
              <a:defRPr sz="6000" b="1">
                <a:solidFill>
                  <a:schemeClr val="bg1"/>
                </a:solidFill>
              </a:defRPr>
            </a:lvl1pPr>
          </a:lstStyle>
          <a:p>
            <a:pPr lvl="0"/>
            <a:r>
              <a:rPr lang="en-US" dirty="0" smtClean="0"/>
              <a:t>90%</a:t>
            </a:r>
            <a:endParaRPr lang="en-US" dirty="0"/>
          </a:p>
        </p:txBody>
      </p:sp>
      <p:sp>
        <p:nvSpPr>
          <p:cNvPr id="12" name="Footer Placeholder 2"/>
          <p:cNvSpPr>
            <a:spLocks noGrp="1"/>
          </p:cNvSpPr>
          <p:nvPr>
            <p:ph type="ftr" sz="quarter" idx="14"/>
          </p:nvPr>
        </p:nvSpPr>
        <p:spPr>
          <a:xfrm>
            <a:off x="5457683" y="4602591"/>
            <a:ext cx="2895600" cy="273844"/>
          </a:xfrm>
        </p:spPr>
        <p:txBody>
          <a:bodyPr/>
          <a:lstStyle>
            <a:lvl1pPr>
              <a:defRPr>
                <a:solidFill>
                  <a:srgbClr val="FFFFFF"/>
                </a:solidFill>
              </a:defRPr>
            </a:lvl1pPr>
          </a:lstStyle>
          <a:p>
            <a:r>
              <a:rPr lang="en-US" smtClean="0"/>
              <a:t>TITLE OF PRESENTATION</a:t>
            </a:r>
            <a:endParaRPr lang="en-US" dirty="0"/>
          </a:p>
        </p:txBody>
      </p:sp>
      <p:sp>
        <p:nvSpPr>
          <p:cNvPr id="13" name="Slide Number Placeholder 3"/>
          <p:cNvSpPr>
            <a:spLocks noGrp="1"/>
          </p:cNvSpPr>
          <p:nvPr>
            <p:ph type="sldNum" sz="quarter" idx="11"/>
          </p:nvPr>
        </p:nvSpPr>
        <p:spPr>
          <a:xfrm>
            <a:off x="8301933" y="4599603"/>
            <a:ext cx="527591" cy="273844"/>
          </a:xfrm>
        </p:spPr>
        <p:txBody>
          <a:bodyPr/>
          <a:lstStyle>
            <a:lvl1pPr>
              <a:defRPr>
                <a:solidFill>
                  <a:srgbClr val="FFFFF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231339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TITLE OF PRESENTATION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271663" y="4529744"/>
            <a:ext cx="2044262" cy="400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Picture Placeholder 6"/>
          <p:cNvSpPr>
            <a:spLocks noGrp="1"/>
          </p:cNvSpPr>
          <p:nvPr>
            <p:ph type="pic" sz="quarter" idx="13"/>
          </p:nvPr>
        </p:nvSpPr>
        <p:spPr>
          <a:xfrm>
            <a:off x="0" y="0"/>
            <a:ext cx="9144000" cy="5143500"/>
          </a:xfrm>
        </p:spPr>
        <p:txBody>
          <a:bodyPr/>
          <a:lstStyle/>
          <a:p>
            <a:endParaRPr lang="en-US"/>
          </a:p>
        </p:txBody>
      </p:sp>
    </p:spTree>
    <p:extLst>
      <p:ext uri="{BB962C8B-B14F-4D97-AF65-F5344CB8AC3E}">
        <p14:creationId xmlns:p14="http://schemas.microsoft.com/office/powerpoint/2010/main" val="2901064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SF_TitlePage">
    <p:spTree>
      <p:nvGrpSpPr>
        <p:cNvPr id="1" name=""/>
        <p:cNvGrpSpPr/>
        <p:nvPr/>
      </p:nvGrpSpPr>
      <p:grpSpPr>
        <a:xfrm>
          <a:off x="0" y="0"/>
          <a:ext cx="0" cy="0"/>
          <a:chOff x="0" y="0"/>
          <a:chExt cx="0" cy="0"/>
        </a:xfrm>
      </p:grpSpPr>
      <p:sp>
        <p:nvSpPr>
          <p:cNvPr id="3" name="SmartArt Placeholder 2"/>
          <p:cNvSpPr>
            <a:spLocks noGrp="1"/>
          </p:cNvSpPr>
          <p:nvPr>
            <p:ph type="dgm" sz="quarter" idx="11" hasCustomPrompt="1"/>
          </p:nvPr>
        </p:nvSpPr>
        <p:spPr>
          <a:xfrm>
            <a:off x="-3175" y="0"/>
            <a:ext cx="9147175" cy="5143500"/>
          </a:xfrm>
          <a:gradFill flip="none" rotWithShape="1">
            <a:gsLst>
              <a:gs pos="0">
                <a:srgbClr val="30BDFF">
                  <a:alpha val="64000"/>
                </a:srgbClr>
              </a:gs>
              <a:gs pos="100000">
                <a:srgbClr val="214F9B">
                  <a:alpha val="99000"/>
                </a:srgbClr>
              </a:gs>
            </a:gsLst>
            <a:lin ang="3780000" scaled="0"/>
            <a:tileRect/>
          </a:gradFill>
        </p:spPr>
        <p:txBody>
          <a:bodyPr/>
          <a:lstStyle>
            <a:lvl1pPr>
              <a:defRPr baseline="0"/>
            </a:lvl1pPr>
          </a:lstStyle>
          <a:p>
            <a:r>
              <a:rPr lang="en-US" dirty="0" smtClean="0"/>
              <a:t> </a:t>
            </a:r>
            <a:endParaRPr lang="en-US" dirty="0"/>
          </a:p>
        </p:txBody>
      </p:sp>
      <p:sp>
        <p:nvSpPr>
          <p:cNvPr id="6" name="Picture Placeholder 2"/>
          <p:cNvSpPr>
            <a:spLocks noGrp="1"/>
          </p:cNvSpPr>
          <p:nvPr>
            <p:ph type="pic" sz="quarter" idx="10" hasCustomPrompt="1"/>
          </p:nvPr>
        </p:nvSpPr>
        <p:spPr>
          <a:xfrm>
            <a:off x="-3175" y="0"/>
            <a:ext cx="9147175" cy="5143500"/>
          </a:xfrm>
        </p:spPr>
        <p:txBody>
          <a:bodyPr lIns="914400"/>
          <a:lstStyle>
            <a:lvl1pPr marL="0" marR="0" indent="0" algn="l" defTabSz="457200" rtl="0" eaLnBrk="1" fontAlgn="auto" latinLnBrk="0" hangingPunct="1">
              <a:lnSpc>
                <a:spcPts val="1800"/>
              </a:lnSpc>
              <a:spcBef>
                <a:spcPts val="0"/>
              </a:spcBef>
              <a:spcAft>
                <a:spcPts val="0"/>
              </a:spcAft>
              <a:buClrTx/>
              <a:buSzTx/>
              <a:buFont typeface="Arial"/>
              <a:buNone/>
              <a:tabLst/>
              <a:defRPr sz="800">
                <a:solidFill>
                  <a:srgbClr val="FF0000"/>
                </a:solidFill>
              </a:defRPr>
            </a:lvl1pPr>
          </a:lstStyle>
          <a:p>
            <a:r>
              <a:rPr lang="en-US" dirty="0" smtClean="0"/>
              <a:t>A photo can go in background either behind this tinted blue, or on its own (drag picture to placeholder or click icon to add image. Arrange photo image to back layer.)</a:t>
            </a:r>
          </a:p>
        </p:txBody>
      </p:sp>
      <p:sp>
        <p:nvSpPr>
          <p:cNvPr id="8" name="Title Placeholder 3"/>
          <p:cNvSpPr>
            <a:spLocks noGrp="1"/>
          </p:cNvSpPr>
          <p:nvPr>
            <p:ph type="title" hasCustomPrompt="1"/>
          </p:nvPr>
        </p:nvSpPr>
        <p:spPr>
          <a:xfrm>
            <a:off x="334861" y="1769532"/>
            <a:ext cx="8386749" cy="1725003"/>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Presentation Title</a:t>
            </a:r>
            <a:endParaRPr lang="en-US" dirty="0"/>
          </a:p>
        </p:txBody>
      </p:sp>
      <p:sp>
        <p:nvSpPr>
          <p:cNvPr id="4" name="Text Placeholder 3"/>
          <p:cNvSpPr>
            <a:spLocks noGrp="1"/>
          </p:cNvSpPr>
          <p:nvPr>
            <p:ph type="body" sz="quarter" idx="12" hasCustomPrompt="1"/>
          </p:nvPr>
        </p:nvSpPr>
        <p:spPr>
          <a:xfrm>
            <a:off x="388938" y="3687773"/>
            <a:ext cx="8386762" cy="490498"/>
          </a:xfrm>
        </p:spPr>
        <p:txBody>
          <a:bodyPr/>
          <a:lstStyle>
            <a:lvl1pPr marL="0" marR="0" indent="0" algn="l" defTabSz="457200" rtl="0" eaLnBrk="1" fontAlgn="auto" latinLnBrk="0" hangingPunct="1">
              <a:lnSpc>
                <a:spcPts val="1600"/>
              </a:lnSpc>
              <a:spcBef>
                <a:spcPct val="20000"/>
              </a:spcBef>
              <a:spcAft>
                <a:spcPts val="0"/>
              </a:spcAft>
              <a:buClrTx/>
              <a:buSzTx/>
              <a:buFont typeface="Arial"/>
              <a:buNone/>
              <a:tabLst/>
              <a:defRPr sz="1800" b="1">
                <a:solidFill>
                  <a:schemeClr val="bg1"/>
                </a:solidFill>
              </a:defRPr>
            </a:lvl1p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add Subhead Text and/or Date</a:t>
            </a:r>
          </a:p>
        </p:txBody>
      </p:sp>
      <p:pic>
        <p:nvPicPr>
          <p:cNvPr id="9" name="Picture 8" descr="USF_Cov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19" y="4466818"/>
            <a:ext cx="2913381" cy="349463"/>
          </a:xfrm>
          <a:prstGeom prst="rect">
            <a:avLst/>
          </a:prstGeom>
        </p:spPr>
      </p:pic>
    </p:spTree>
    <p:extLst>
      <p:ext uri="{BB962C8B-B14F-4D97-AF65-F5344CB8AC3E}">
        <p14:creationId xmlns:p14="http://schemas.microsoft.com/office/powerpoint/2010/main" val="3101151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USF_TitlePage_alt">
    <p:spTree>
      <p:nvGrpSpPr>
        <p:cNvPr id="1" name=""/>
        <p:cNvGrpSpPr/>
        <p:nvPr/>
      </p:nvGrpSpPr>
      <p:grpSpPr>
        <a:xfrm>
          <a:off x="0" y="0"/>
          <a:ext cx="0" cy="0"/>
          <a:chOff x="0" y="0"/>
          <a:chExt cx="0" cy="0"/>
        </a:xfrm>
      </p:grpSpPr>
      <p:sp>
        <p:nvSpPr>
          <p:cNvPr id="15" name="Subtitle 1"/>
          <p:cNvSpPr>
            <a:spLocks noGrp="1"/>
          </p:cNvSpPr>
          <p:nvPr>
            <p:ph type="subTitle" idx="1"/>
          </p:nvPr>
        </p:nvSpPr>
        <p:spPr>
          <a:xfrm>
            <a:off x="1371600" y="3810001"/>
            <a:ext cx="6400800" cy="380136"/>
          </a:xfrm>
        </p:spPr>
        <p:txBody>
          <a:bodyPr>
            <a:normAutofit/>
          </a:bodyPr>
          <a:lstStyle>
            <a:lvl1pPr algn="ctr">
              <a:defRPr sz="2000" i="1">
                <a:solidFill>
                  <a:srgbClr val="30BDFF"/>
                </a:solidFill>
                <a:latin typeface="Georgia"/>
                <a:cs typeface="Georgia"/>
              </a:defRPr>
            </a:lvl1pPr>
          </a:lstStyle>
          <a:p>
            <a:r>
              <a:rPr lang="en-US" smtClean="0"/>
              <a:t>Click to edit Master subtitle style</a:t>
            </a:r>
            <a:endParaRPr lang="en-US" dirty="0"/>
          </a:p>
        </p:txBody>
      </p:sp>
      <p:pic>
        <p:nvPicPr>
          <p:cNvPr id="16" name="Picture 15" descr="USF_CF_Badge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5940" y="0"/>
            <a:ext cx="1407894" cy="1227573"/>
          </a:xfrm>
          <a:prstGeom prst="rect">
            <a:avLst/>
          </a:prstGeom>
        </p:spPr>
      </p:pic>
      <p:sp>
        <p:nvSpPr>
          <p:cNvPr id="5" name="Text Placeholder 4"/>
          <p:cNvSpPr>
            <a:spLocks noGrp="1"/>
          </p:cNvSpPr>
          <p:nvPr>
            <p:ph type="body" sz="quarter" idx="12" hasCustomPrompt="1"/>
          </p:nvPr>
        </p:nvSpPr>
        <p:spPr>
          <a:xfrm>
            <a:off x="1371600" y="2989240"/>
            <a:ext cx="6400800" cy="270405"/>
          </a:xfrm>
        </p:spPr>
        <p:txBody>
          <a:bodyPr/>
          <a:lstStyle>
            <a:lvl1pPr algn="ctr">
              <a:defRPr sz="1800" b="1" baseline="0"/>
            </a:lvl1pPr>
          </a:lstStyle>
          <a:p>
            <a:pPr lvl="0"/>
            <a:r>
              <a:rPr lang="en-US" dirty="0" smtClean="0"/>
              <a:t>Date Here</a:t>
            </a:r>
            <a:endParaRPr lang="en-US" dirty="0"/>
          </a:p>
        </p:txBody>
      </p:sp>
      <p:sp>
        <p:nvSpPr>
          <p:cNvPr id="7" name="Text Placeholder 6"/>
          <p:cNvSpPr>
            <a:spLocks noGrp="1"/>
          </p:cNvSpPr>
          <p:nvPr>
            <p:ph type="body" sz="quarter" idx="13" hasCustomPrompt="1"/>
          </p:nvPr>
        </p:nvSpPr>
        <p:spPr>
          <a:xfrm>
            <a:off x="1371600" y="2404534"/>
            <a:ext cx="6400800" cy="347134"/>
          </a:xfrm>
        </p:spPr>
        <p:txBody>
          <a:bodyPr/>
          <a:lstStyle>
            <a:lvl1pPr algn="ctr">
              <a:defRPr sz="2400" b="1" baseline="0">
                <a:solidFill>
                  <a:srgbClr val="30BDFF"/>
                </a:solidFill>
                <a:latin typeface="Georgia"/>
                <a:cs typeface="Georgia"/>
              </a:defRPr>
            </a:lvl1pPr>
            <a:lvl2pPr algn="ctr">
              <a:defRPr sz="2400" b="1">
                <a:solidFill>
                  <a:srgbClr val="30BDFF"/>
                </a:solidFill>
                <a:latin typeface="Georgia"/>
                <a:cs typeface="Georgia"/>
              </a:defRPr>
            </a:lvl2pPr>
            <a:lvl3pPr algn="ctr">
              <a:defRPr sz="2400" b="1">
                <a:solidFill>
                  <a:srgbClr val="30BDFF"/>
                </a:solidFill>
                <a:latin typeface="Georgia"/>
                <a:cs typeface="Georgia"/>
              </a:defRPr>
            </a:lvl3pPr>
            <a:lvl4pPr algn="ctr">
              <a:defRPr sz="2400" b="1">
                <a:solidFill>
                  <a:srgbClr val="30BDFF"/>
                </a:solidFill>
                <a:latin typeface="Georgia"/>
                <a:cs typeface="Georgia"/>
              </a:defRPr>
            </a:lvl4pPr>
            <a:lvl5pPr algn="ctr">
              <a:defRPr sz="2400" b="1">
                <a:solidFill>
                  <a:srgbClr val="30BDFF"/>
                </a:solidFill>
                <a:latin typeface="Georgia"/>
                <a:cs typeface="Georgia"/>
              </a:defRPr>
            </a:lvl5pPr>
          </a:lstStyle>
          <a:p>
            <a:pPr lvl="0"/>
            <a:r>
              <a:rPr lang="en-US" dirty="0" smtClean="0"/>
              <a:t>Subtitle Here</a:t>
            </a:r>
            <a:endParaRPr lang="en-US" dirty="0"/>
          </a:p>
        </p:txBody>
      </p:sp>
      <p:sp>
        <p:nvSpPr>
          <p:cNvPr id="13" name="Title Placeholder 3"/>
          <p:cNvSpPr>
            <a:spLocks noGrp="1"/>
          </p:cNvSpPr>
          <p:nvPr>
            <p:ph type="title" hasCustomPrompt="1"/>
          </p:nvPr>
        </p:nvSpPr>
        <p:spPr>
          <a:xfrm>
            <a:off x="388621" y="1192944"/>
            <a:ext cx="8386749" cy="1074249"/>
          </a:xfrm>
          <a:prstGeom prst="rect">
            <a:avLst/>
          </a:prstGeom>
        </p:spPr>
        <p:txBody>
          <a:bodyPr vert="horz" lIns="0" tIns="0" rIns="0" bIns="0" rtlCol="0" anchor="b" anchorCtr="0">
            <a:noAutofit/>
          </a:bodyPr>
          <a:lstStyle>
            <a:lvl1pPr algn="ctr">
              <a:lnSpc>
                <a:spcPts val="6000"/>
              </a:lnSpc>
              <a:defRPr sz="5000">
                <a:solidFill>
                  <a:srgbClr val="7F7F7F"/>
                </a:solidFill>
              </a:defRPr>
            </a:lvl1pPr>
          </a:lstStyle>
          <a:p>
            <a:r>
              <a:rPr lang="en-US" dirty="0" smtClean="0"/>
              <a:t>Presentation Title</a:t>
            </a:r>
            <a:endParaRPr lang="en-US" dirty="0"/>
          </a:p>
        </p:txBody>
      </p:sp>
      <p:pic>
        <p:nvPicPr>
          <p:cNvPr id="9" name="Picture 8" descr="USF_CF_horizontal_CYAN_2015.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575680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USF_SectionBreak">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1828801"/>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2829987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USF_Factoid">
    <p:spTree>
      <p:nvGrpSpPr>
        <p:cNvPr id="1" name=""/>
        <p:cNvGrpSpPr/>
        <p:nvPr/>
      </p:nvGrpSpPr>
      <p:grpSpPr>
        <a:xfrm>
          <a:off x="0" y="0"/>
          <a:ext cx="0" cy="0"/>
          <a:chOff x="0" y="0"/>
          <a:chExt cx="0" cy="0"/>
        </a:xfrm>
      </p:grpSpPr>
      <p:sp>
        <p:nvSpPr>
          <p:cNvPr id="10" name="Rectangle 9"/>
          <p:cNvSpPr/>
          <p:nvPr userDrawn="1"/>
        </p:nvSpPr>
        <p:spPr>
          <a:xfrm flipH="1">
            <a:off x="-3" y="0"/>
            <a:ext cx="9144002" cy="5143500"/>
          </a:xfrm>
          <a:prstGeom prst="rect">
            <a:avLst/>
          </a:prstGeom>
          <a:gradFill flip="none" rotWithShape="1">
            <a:gsLst>
              <a:gs pos="14000">
                <a:srgbClr val="30BDFF">
                  <a:alpha val="92000"/>
                </a:srgbClr>
              </a:gs>
              <a:gs pos="100000">
                <a:schemeClr val="tx2">
                  <a:lumMod val="75000"/>
                  <a:alpha val="32000"/>
                </a:schemeClr>
              </a:gs>
            </a:gsLst>
            <a:lin ang="1404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sp>
        <p:nvSpPr>
          <p:cNvPr id="8" name="Picture Placeholder 1"/>
          <p:cNvSpPr>
            <a:spLocks noGrp="1"/>
          </p:cNvSpPr>
          <p:nvPr>
            <p:ph type="pic" sz="quarter" idx="13"/>
          </p:nvPr>
        </p:nvSpPr>
        <p:spPr>
          <a:xfrm>
            <a:off x="0" y="0"/>
            <a:ext cx="9144000" cy="5143500"/>
          </a:xfrm>
        </p:spPr>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3835399"/>
          </a:xfrm>
          <a:prstGeom prst="rect">
            <a:avLst/>
          </a:prstGeom>
        </p:spPr>
        <p:txBody>
          <a:bodyPr vert="horz" lIns="0" tIns="0" rIns="0" bIns="0" rtlCol="0" anchor="b" anchorCtr="0">
            <a:noAutofit/>
          </a:bodyPr>
          <a:lstStyle>
            <a:lvl1pPr>
              <a:lnSpc>
                <a:spcPts val="2800"/>
              </a:lnSpc>
              <a:defRPr sz="2800" cap="all">
                <a:solidFill>
                  <a:schemeClr val="bg1"/>
                </a:solidFill>
              </a:defRPr>
            </a:lvl1pPr>
          </a:lstStyle>
          <a:p>
            <a:r>
              <a:rPr lang="en-US" dirty="0" smtClean="0"/>
              <a:t>Some interesting </a:t>
            </a:r>
            <a:br>
              <a:rPr lang="en-US" dirty="0" smtClean="0"/>
            </a:br>
            <a:r>
              <a:rPr lang="en-US" dirty="0" smtClean="0"/>
              <a:t>UNICEF Factoid </a:t>
            </a:r>
            <a:br>
              <a:rPr lang="en-US" dirty="0" smtClean="0"/>
            </a:br>
            <a:r>
              <a:rPr lang="en-US" dirty="0" smtClean="0"/>
              <a:t>can go here</a:t>
            </a:r>
            <a:endParaRPr lang="en-US" dirty="0"/>
          </a:p>
        </p:txBody>
      </p:sp>
      <p:sp>
        <p:nvSpPr>
          <p:cNvPr id="3" name="Text Placeholder 2"/>
          <p:cNvSpPr>
            <a:spLocks noGrp="1"/>
          </p:cNvSpPr>
          <p:nvPr>
            <p:ph type="body" sz="quarter" idx="10" hasCustomPrompt="1"/>
          </p:nvPr>
        </p:nvSpPr>
        <p:spPr>
          <a:xfrm>
            <a:off x="363220" y="2311400"/>
            <a:ext cx="1536700" cy="1130300"/>
          </a:xfrm>
        </p:spPr>
        <p:txBody>
          <a:bodyPr anchor="b" anchorCtr="0"/>
          <a:lstStyle>
            <a:lvl1pPr>
              <a:lnSpc>
                <a:spcPts val="6000"/>
              </a:lnSpc>
              <a:defRPr sz="6000" b="1">
                <a:solidFill>
                  <a:schemeClr val="bg1"/>
                </a:solidFill>
              </a:defRPr>
            </a:lvl1pPr>
          </a:lstStyle>
          <a:p>
            <a:pPr lvl="0"/>
            <a:r>
              <a:rPr lang="en-US" dirty="0" smtClean="0"/>
              <a:t>90%</a:t>
            </a:r>
            <a:endParaRPr lang="en-US" dirty="0"/>
          </a:p>
        </p:txBody>
      </p:sp>
      <p:sp>
        <p:nvSpPr>
          <p:cNvPr id="12" name="Footer Placeholder 2"/>
          <p:cNvSpPr>
            <a:spLocks noGrp="1"/>
          </p:cNvSpPr>
          <p:nvPr>
            <p:ph type="ftr" sz="quarter" idx="14"/>
          </p:nvPr>
        </p:nvSpPr>
        <p:spPr>
          <a:xfrm>
            <a:off x="5457683" y="4602591"/>
            <a:ext cx="2895600" cy="273844"/>
          </a:xfrm>
        </p:spPr>
        <p:txBody>
          <a:bodyPr/>
          <a:lstStyle>
            <a:lvl1pPr>
              <a:defRPr>
                <a:solidFill>
                  <a:srgbClr val="FFFFFF"/>
                </a:solidFill>
              </a:defRPr>
            </a:lvl1pPr>
          </a:lstStyle>
          <a:p>
            <a:r>
              <a:rPr lang="en-US" smtClean="0"/>
              <a:t>TITLE OF PRESENTATION</a:t>
            </a:r>
            <a:endParaRPr lang="en-US" dirty="0"/>
          </a:p>
        </p:txBody>
      </p:sp>
      <p:sp>
        <p:nvSpPr>
          <p:cNvPr id="13" name="Slide Number Placeholder 3"/>
          <p:cNvSpPr>
            <a:spLocks noGrp="1"/>
          </p:cNvSpPr>
          <p:nvPr>
            <p:ph type="sldNum" sz="quarter" idx="11"/>
          </p:nvPr>
        </p:nvSpPr>
        <p:spPr>
          <a:xfrm>
            <a:off x="8301931" y="4599603"/>
            <a:ext cx="527591" cy="273844"/>
          </a:xfrm>
        </p:spPr>
        <p:txBody>
          <a:bodyPr/>
          <a:lstStyle>
            <a:lvl1pPr>
              <a:defRPr>
                <a:solidFill>
                  <a:srgbClr val="FFFFF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864438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SF_TextSan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
          </p:nvPr>
        </p:nvSpPr>
        <p:spPr>
          <a:xfrm>
            <a:off x="388621" y="853255"/>
            <a:ext cx="8386749" cy="3442072"/>
          </a:xfrm>
          <a:prstGeom prst="rect">
            <a:avLst/>
          </a:prstGeom>
        </p:spPr>
        <p:txBody>
          <a:bodyPr>
            <a:normAutofit/>
          </a:bodyPr>
          <a:lstStyle>
            <a:lvl1pPr>
              <a:lnSpc>
                <a:spcPts val="1800"/>
              </a:lnSpc>
              <a:spcBef>
                <a:spcPts val="0"/>
              </a:spcBef>
              <a:spcAft>
                <a:spcPts val="0"/>
              </a:spcAft>
              <a:defRPr sz="1200">
                <a:solidFill>
                  <a:schemeClr val="tx1">
                    <a:lumMod val="50000"/>
                    <a:lumOff val="50000"/>
                  </a:schemeClr>
                </a:solidFill>
                <a:latin typeface="Arial"/>
                <a:cs typeface="Arial"/>
              </a:defRPr>
            </a:lvl1pPr>
            <a:lvl2pPr>
              <a:lnSpc>
                <a:spcPts val="1800"/>
              </a:lnSpc>
              <a:spcBef>
                <a:spcPts val="0"/>
              </a:spcBef>
              <a:spcAft>
                <a:spcPts val="0"/>
              </a:spcAft>
              <a:defRPr sz="1200">
                <a:solidFill>
                  <a:schemeClr val="tx1">
                    <a:lumMod val="50000"/>
                    <a:lumOff val="50000"/>
                  </a:schemeClr>
                </a:solidFill>
                <a:latin typeface="Arial"/>
                <a:cs typeface="Arial"/>
              </a:defRPr>
            </a:lvl2pPr>
            <a:lvl3pPr>
              <a:lnSpc>
                <a:spcPts val="1800"/>
              </a:lnSpc>
              <a:spcBef>
                <a:spcPts val="0"/>
              </a:spcBef>
              <a:spcAft>
                <a:spcPts val="0"/>
              </a:spcAft>
              <a:defRPr sz="1200">
                <a:solidFill>
                  <a:schemeClr val="tx1">
                    <a:lumMod val="50000"/>
                    <a:lumOff val="50000"/>
                  </a:schemeClr>
                </a:solidFill>
                <a:latin typeface="Arial"/>
                <a:cs typeface="Arial"/>
              </a:defRPr>
            </a:lvl3pPr>
            <a:lvl4pPr>
              <a:lnSpc>
                <a:spcPts val="1800"/>
              </a:lnSpc>
              <a:spcBef>
                <a:spcPts val="0"/>
              </a:spcBef>
              <a:spcAft>
                <a:spcPts val="0"/>
              </a:spcAft>
              <a:defRPr sz="1200">
                <a:solidFill>
                  <a:schemeClr val="tx1">
                    <a:lumMod val="50000"/>
                    <a:lumOff val="50000"/>
                  </a:schemeClr>
                </a:solidFill>
                <a:latin typeface="Arial"/>
                <a:cs typeface="Arial"/>
              </a:defRPr>
            </a:lvl4pPr>
            <a:lvl5pPr>
              <a:lnSpc>
                <a:spcPts val="1800"/>
              </a:lnSpc>
              <a:spcBef>
                <a:spcPts val="0"/>
              </a:spcBef>
              <a:spcAft>
                <a:spcPts val="0"/>
              </a:spcAft>
              <a:defRPr sz="1200">
                <a:solidFill>
                  <a:schemeClr val="tx1">
                    <a:lumMod val="50000"/>
                    <a:lumOff val="50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667534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SF_TextSerif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866484"/>
            <a:ext cx="8386749" cy="3434220"/>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dirty="0" smtClean="0"/>
              <a:t>Serif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6245102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USF_Text_Image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858147"/>
            <a:ext cx="4683184" cy="3527181"/>
          </a:xfrm>
          <a:prstGeom prst="rect">
            <a:avLst/>
          </a:prstGeom>
        </p:spPr>
        <p:txBody>
          <a:bodyPr>
            <a:noAutofit/>
          </a:bodyPr>
          <a:lstStyle>
            <a:lvl1pPr>
              <a:lnSpc>
                <a:spcPts val="1600"/>
              </a:lnSpc>
              <a:spcBef>
                <a:spcPts val="0"/>
              </a:spcBef>
              <a:spcAft>
                <a:spcPts val="0"/>
              </a:spcAft>
              <a:defRPr sz="1000">
                <a:solidFill>
                  <a:schemeClr val="bg2"/>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944730"/>
            <a:ext cx="3408032" cy="34405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7538230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USF_Text_Image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12783"/>
            <a:ext cx="4250637" cy="3438555"/>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6640"/>
            <a:ext cx="3830372" cy="3454064"/>
          </a:xfrm>
          <a:prstGeom prst="rect">
            <a:avLst/>
          </a:prstGeom>
        </p:spPr>
        <p:txBody>
          <a:bodyPr>
            <a:normAutofit/>
          </a:bodyPr>
          <a:lstStyle>
            <a:lvl1pPr>
              <a:lnSpc>
                <a:spcPts val="1600"/>
              </a:lnSpc>
              <a:spcBef>
                <a:spcPts val="0"/>
              </a:spcBef>
              <a:spcAft>
                <a:spcPts val="0"/>
              </a:spcAft>
              <a:defRPr sz="1200">
                <a:solidFill>
                  <a:srgbClr val="7F7F7F"/>
                </a:solidFill>
                <a:latin typeface="Arial"/>
                <a:cs typeface="Arial"/>
              </a:defRPr>
            </a:lvl1pPr>
            <a:lvl2pPr>
              <a:lnSpc>
                <a:spcPts val="1600"/>
              </a:lnSpc>
              <a:spcBef>
                <a:spcPts val="0"/>
              </a:spcBef>
              <a:spcAft>
                <a:spcPts val="0"/>
              </a:spcAft>
              <a:defRPr sz="1200">
                <a:solidFill>
                  <a:srgbClr val="7F7F7F"/>
                </a:solidFill>
                <a:latin typeface="Arial"/>
                <a:cs typeface="Arial"/>
              </a:defRPr>
            </a:lvl2pPr>
            <a:lvl3pPr>
              <a:lnSpc>
                <a:spcPts val="1600"/>
              </a:lnSpc>
              <a:spcBef>
                <a:spcPts val="0"/>
              </a:spcBef>
              <a:spcAft>
                <a:spcPts val="0"/>
              </a:spcAft>
              <a:defRPr sz="1200">
                <a:solidFill>
                  <a:srgbClr val="7F7F7F"/>
                </a:solidFill>
                <a:latin typeface="Arial"/>
                <a:cs typeface="Arial"/>
              </a:defRPr>
            </a:lvl3pPr>
            <a:lvl4pPr>
              <a:lnSpc>
                <a:spcPts val="1600"/>
              </a:lnSpc>
              <a:spcBef>
                <a:spcPts val="0"/>
              </a:spcBef>
              <a:spcAft>
                <a:spcPts val="0"/>
              </a:spcAft>
              <a:defRPr sz="1200">
                <a:solidFill>
                  <a:srgbClr val="7F7F7F"/>
                </a:solidFill>
                <a:latin typeface="Arial"/>
                <a:cs typeface="Arial"/>
              </a:defRPr>
            </a:lvl4pPr>
            <a:lvl5pPr>
              <a:lnSpc>
                <a:spcPts val="16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3874578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SF_Text_Image_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388621" y="892940"/>
            <a:ext cx="4250637" cy="34583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4944998" y="840025"/>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Arial"/>
                <a:cs typeface="Arial"/>
              </a:defRPr>
            </a:lvl1pPr>
            <a:lvl2pPr>
              <a:lnSpc>
                <a:spcPts val="1600"/>
              </a:lnSpc>
              <a:spcBef>
                <a:spcPts val="0"/>
              </a:spcBef>
              <a:spcAft>
                <a:spcPts val="0"/>
              </a:spcAft>
              <a:defRPr sz="1000">
                <a:solidFill>
                  <a:srgbClr val="7F7F7F"/>
                </a:solidFill>
                <a:latin typeface="Arial"/>
                <a:cs typeface="Arial"/>
              </a:defRPr>
            </a:lvl2pPr>
            <a:lvl3pPr>
              <a:lnSpc>
                <a:spcPts val="1600"/>
              </a:lnSpc>
              <a:spcBef>
                <a:spcPts val="0"/>
              </a:spcBef>
              <a:spcAft>
                <a:spcPts val="0"/>
              </a:spcAft>
              <a:defRPr sz="1000">
                <a:solidFill>
                  <a:srgbClr val="7F7F7F"/>
                </a:solidFill>
                <a:latin typeface="Arial"/>
                <a:cs typeface="Arial"/>
              </a:defRPr>
            </a:lvl3pPr>
            <a:lvl4pPr>
              <a:lnSpc>
                <a:spcPts val="1600"/>
              </a:lnSpc>
              <a:spcBef>
                <a:spcPts val="0"/>
              </a:spcBef>
              <a:spcAft>
                <a:spcPts val="0"/>
              </a:spcAft>
              <a:defRPr sz="1000">
                <a:solidFill>
                  <a:srgbClr val="7F7F7F"/>
                </a:solidFill>
                <a:latin typeface="Arial"/>
                <a:cs typeface="Arial"/>
              </a:defRPr>
            </a:lvl4pPr>
            <a:lvl5pPr>
              <a:lnSpc>
                <a:spcPts val="1600"/>
              </a:lnSpc>
              <a:spcBef>
                <a:spcPts val="0"/>
              </a:spcBef>
              <a:spcAft>
                <a:spcPts val="0"/>
              </a:spcAft>
              <a:defRPr sz="10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915532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SF_TextSan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
          </p:nvPr>
        </p:nvSpPr>
        <p:spPr>
          <a:xfrm>
            <a:off x="388623" y="853255"/>
            <a:ext cx="8386749" cy="3442072"/>
          </a:xfrm>
          <a:prstGeom prst="rect">
            <a:avLst/>
          </a:prstGeom>
        </p:spPr>
        <p:txBody>
          <a:bodyPr>
            <a:normAutofit/>
          </a:bodyPr>
          <a:lstStyle>
            <a:lvl1pPr>
              <a:lnSpc>
                <a:spcPts val="1800"/>
              </a:lnSpc>
              <a:spcBef>
                <a:spcPts val="0"/>
              </a:spcBef>
              <a:spcAft>
                <a:spcPts val="0"/>
              </a:spcAft>
              <a:defRPr sz="1200">
                <a:solidFill>
                  <a:schemeClr val="tx1">
                    <a:lumMod val="50000"/>
                    <a:lumOff val="50000"/>
                  </a:schemeClr>
                </a:solidFill>
                <a:latin typeface="Arial"/>
                <a:cs typeface="Arial"/>
              </a:defRPr>
            </a:lvl1pPr>
            <a:lvl2pPr>
              <a:lnSpc>
                <a:spcPts val="1800"/>
              </a:lnSpc>
              <a:spcBef>
                <a:spcPts val="0"/>
              </a:spcBef>
              <a:spcAft>
                <a:spcPts val="0"/>
              </a:spcAft>
              <a:defRPr sz="1200">
                <a:solidFill>
                  <a:schemeClr val="tx1">
                    <a:lumMod val="50000"/>
                    <a:lumOff val="50000"/>
                  </a:schemeClr>
                </a:solidFill>
                <a:latin typeface="Arial"/>
                <a:cs typeface="Arial"/>
              </a:defRPr>
            </a:lvl2pPr>
            <a:lvl3pPr>
              <a:lnSpc>
                <a:spcPts val="1800"/>
              </a:lnSpc>
              <a:spcBef>
                <a:spcPts val="0"/>
              </a:spcBef>
              <a:spcAft>
                <a:spcPts val="0"/>
              </a:spcAft>
              <a:defRPr sz="1200">
                <a:solidFill>
                  <a:schemeClr val="tx1">
                    <a:lumMod val="50000"/>
                    <a:lumOff val="50000"/>
                  </a:schemeClr>
                </a:solidFill>
                <a:latin typeface="Arial"/>
                <a:cs typeface="Arial"/>
              </a:defRPr>
            </a:lvl3pPr>
            <a:lvl4pPr>
              <a:lnSpc>
                <a:spcPts val="1800"/>
              </a:lnSpc>
              <a:spcBef>
                <a:spcPts val="0"/>
              </a:spcBef>
              <a:spcAft>
                <a:spcPts val="0"/>
              </a:spcAft>
              <a:defRPr sz="1200">
                <a:solidFill>
                  <a:schemeClr val="tx1">
                    <a:lumMod val="50000"/>
                    <a:lumOff val="50000"/>
                  </a:schemeClr>
                </a:solidFill>
                <a:latin typeface="Arial"/>
                <a:cs typeface="Arial"/>
              </a:defRPr>
            </a:lvl4pPr>
            <a:lvl5pPr>
              <a:lnSpc>
                <a:spcPts val="1800"/>
              </a:lnSpc>
              <a:spcBef>
                <a:spcPts val="0"/>
              </a:spcBef>
              <a:spcAft>
                <a:spcPts val="0"/>
              </a:spcAft>
              <a:defRPr sz="1200">
                <a:solidFill>
                  <a:schemeClr val="tx1">
                    <a:lumMod val="50000"/>
                    <a:lumOff val="50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pic>
        <p:nvPicPr>
          <p:cNvPr id="9" name="Picture 2" descr="I:\Community Fundraising\CSP\Zonta\Logo\Zonta-International-Logo_Horizontal_Color.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133600" y="4552950"/>
            <a:ext cx="840032"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17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USF_TextSerif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06169"/>
            <a:ext cx="4250637" cy="3445169"/>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0026"/>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Georgia"/>
                <a:cs typeface="Georgia"/>
              </a:defRPr>
            </a:lvl1pPr>
            <a:lvl2pPr>
              <a:lnSpc>
                <a:spcPts val="1600"/>
              </a:lnSpc>
              <a:spcBef>
                <a:spcPts val="0"/>
              </a:spcBef>
              <a:spcAft>
                <a:spcPts val="0"/>
              </a:spcAft>
              <a:defRPr sz="1000">
                <a:solidFill>
                  <a:srgbClr val="7F7F7F"/>
                </a:solidFill>
                <a:latin typeface="Georgia"/>
                <a:cs typeface="Georgia"/>
              </a:defRPr>
            </a:lvl2pPr>
            <a:lvl3pPr>
              <a:lnSpc>
                <a:spcPts val="1600"/>
              </a:lnSpc>
              <a:spcBef>
                <a:spcPts val="0"/>
              </a:spcBef>
              <a:spcAft>
                <a:spcPts val="0"/>
              </a:spcAft>
              <a:defRPr sz="1000">
                <a:solidFill>
                  <a:srgbClr val="7F7F7F"/>
                </a:solidFill>
                <a:latin typeface="Georgia"/>
                <a:cs typeface="Georgia"/>
              </a:defRPr>
            </a:lvl3pPr>
            <a:lvl4pPr>
              <a:lnSpc>
                <a:spcPts val="1600"/>
              </a:lnSpc>
              <a:spcBef>
                <a:spcPts val="0"/>
              </a:spcBef>
              <a:spcAft>
                <a:spcPts val="0"/>
              </a:spcAft>
              <a:defRPr sz="1000">
                <a:solidFill>
                  <a:srgbClr val="7F7F7F"/>
                </a:solidFill>
                <a:latin typeface="Georgia"/>
                <a:cs typeface="Georgia"/>
              </a:defRPr>
            </a:lvl4pPr>
            <a:lvl5pPr>
              <a:lnSpc>
                <a:spcPts val="1600"/>
              </a:lnSpc>
              <a:spcBef>
                <a:spcPts val="0"/>
              </a:spcBef>
              <a:spcAft>
                <a:spcPts val="0"/>
              </a:spcAft>
              <a:defRPr sz="10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2999915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USF_2-column_TextSeri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p:nvPr>
        </p:nvSpPr>
        <p:spPr>
          <a:xfrm>
            <a:off x="388620" y="853254"/>
            <a:ext cx="4067230"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4"/>
          </p:nvPr>
        </p:nvSpPr>
        <p:spPr>
          <a:xfrm>
            <a:off x="4708384" y="853254"/>
            <a:ext cx="4066986"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4312987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SF_TextSans-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1214182"/>
            <a:ext cx="8386749" cy="315791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dirty="0" smtClean="0"/>
              <a:t>Sans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251219" y="1347684"/>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9" name="Text Placeholder 8"/>
          <p:cNvSpPr>
            <a:spLocks noGrp="1"/>
          </p:cNvSpPr>
          <p:nvPr>
            <p:ph type="body" sz="quarter" idx="14" hasCustomPrompt="1"/>
          </p:nvPr>
        </p:nvSpPr>
        <p:spPr>
          <a:xfrm>
            <a:off x="388938" y="841649"/>
            <a:ext cx="8386762" cy="343504"/>
          </a:xfrm>
        </p:spPr>
        <p:txBody>
          <a:bodyPr/>
          <a:lstStyle>
            <a:lvl1pPr>
              <a:defRPr sz="1800" i="1" baseline="0">
                <a:solidFill>
                  <a:srgbClr val="30BDFF"/>
                </a:solidFill>
                <a:latin typeface="Georgia"/>
                <a:cs typeface="Georgia"/>
              </a:defRPr>
            </a:lvl1pPr>
          </a:lstStyle>
          <a:p>
            <a:pPr lvl="0"/>
            <a:r>
              <a:rPr lang="en-US" dirty="0" smtClean="0"/>
              <a:t>Sample Subtitle or A-head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2607609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USF_Text_Image_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chorCtr="0">
            <a:normAutofit/>
          </a:bodyPr>
          <a:lstStyle>
            <a:lvl1pPr>
              <a:lnSpc>
                <a:spcPts val="2800"/>
              </a:lnSpc>
              <a:defRPr sz="2800"/>
            </a:lvl1pPr>
          </a:lstStyle>
          <a:p>
            <a:r>
              <a:rPr lang="en-US" dirty="0" smtClean="0"/>
              <a:t>SAMPLE SMALLER B-HEAD</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1193934"/>
            <a:ext cx="4683184" cy="3148916"/>
          </a:xfrm>
          <a:prstGeom prst="rect">
            <a:avLst/>
          </a:prstGeom>
        </p:spPr>
        <p:txBody>
          <a:bodyPr>
            <a:noAutofit/>
          </a:bodyPr>
          <a:lstStyle>
            <a:lvl1pPr>
              <a:lnSpc>
                <a:spcPts val="1600"/>
              </a:lnSpc>
              <a:spcBef>
                <a:spcPts val="0"/>
              </a:spcBef>
              <a:spcAft>
                <a:spcPts val="0"/>
              </a:spcAft>
              <a:defRPr sz="1000">
                <a:solidFill>
                  <a:schemeClr val="bg1">
                    <a:lumMod val="50000"/>
                  </a:schemeClr>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892940"/>
            <a:ext cx="3408032" cy="3449910"/>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6"/>
          <p:cNvSpPr>
            <a:spLocks noGrp="1"/>
          </p:cNvSpPr>
          <p:nvPr>
            <p:ph type="body" sz="quarter" idx="17" hasCustomPrompt="1"/>
          </p:nvPr>
        </p:nvSpPr>
        <p:spPr>
          <a:xfrm>
            <a:off x="388938" y="845743"/>
            <a:ext cx="4683125" cy="284095"/>
          </a:xfrm>
        </p:spPr>
        <p:txBody>
          <a:bodyPr anchor="b" anchorCtr="0"/>
          <a:lstStyle>
            <a:lvl1pPr>
              <a:defRPr sz="1600" b="1">
                <a:solidFill>
                  <a:srgbClr val="30BDFF"/>
                </a:solidFill>
                <a:latin typeface="Georgia"/>
                <a:cs typeface="Georgia"/>
              </a:defRPr>
            </a:lvl1pPr>
            <a:lvl2pPr>
              <a:defRPr sz="1400" b="1">
                <a:solidFill>
                  <a:schemeClr val="tx2"/>
                </a:solidFill>
                <a:latin typeface="Georgia"/>
                <a:cs typeface="Georgia"/>
              </a:defRPr>
            </a:lvl2pPr>
            <a:lvl3pPr>
              <a:defRPr sz="1400" b="1">
                <a:solidFill>
                  <a:schemeClr val="tx2"/>
                </a:solidFill>
                <a:latin typeface="Georgia"/>
                <a:cs typeface="Georgia"/>
              </a:defRPr>
            </a:lvl3pPr>
            <a:lvl4pPr>
              <a:defRPr sz="1400" b="1">
                <a:solidFill>
                  <a:schemeClr val="tx2"/>
                </a:solidFill>
                <a:latin typeface="Georgia"/>
                <a:cs typeface="Georgia"/>
              </a:defRPr>
            </a:lvl4pPr>
            <a:lvl5pPr>
              <a:defRPr sz="1400" b="1">
                <a:solidFill>
                  <a:schemeClr val="tx2"/>
                </a:solidFill>
                <a:latin typeface="Georgia"/>
                <a:cs typeface="Georgia"/>
              </a:defRPr>
            </a:lvl5pPr>
          </a:lstStyle>
          <a:p>
            <a:pPr lvl="0"/>
            <a:r>
              <a:rPr lang="en-US" dirty="0" smtClean="0"/>
              <a:t>Sample C-Head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3882689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USF_TextSerif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
        <p:nvSpPr>
          <p:cNvPr id="12" name="Text Placeholder 10"/>
          <p:cNvSpPr>
            <a:spLocks noGrp="1"/>
          </p:cNvSpPr>
          <p:nvPr>
            <p:ph type="body" sz="quarter" idx="13"/>
          </p:nvPr>
        </p:nvSpPr>
        <p:spPr>
          <a:xfrm>
            <a:off x="388620" y="1477197"/>
            <a:ext cx="8386749" cy="2888288"/>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9072204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USF_TextSans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
        <p:nvSpPr>
          <p:cNvPr id="10" name="Text Placeholder 10"/>
          <p:cNvSpPr>
            <a:spLocks noGrp="1"/>
          </p:cNvSpPr>
          <p:nvPr>
            <p:ph type="body" sz="quarter" idx="13"/>
          </p:nvPr>
        </p:nvSpPr>
        <p:spPr>
          <a:xfrm>
            <a:off x="388620" y="1488234"/>
            <a:ext cx="8386749" cy="291693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Tree>
    <p:extLst>
      <p:ext uri="{BB962C8B-B14F-4D97-AF65-F5344CB8AC3E}">
        <p14:creationId xmlns:p14="http://schemas.microsoft.com/office/powerpoint/2010/main" val="1666832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SF_Chart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59868"/>
            <a:ext cx="8386748" cy="3482981"/>
          </a:xfrm>
          <a:prstGeom prst="rect">
            <a:avLst/>
          </a:prstGeom>
        </p:spPr>
        <p:txBody>
          <a:bodyPr/>
          <a:lstStyle/>
          <a:p>
            <a:r>
              <a:rPr lang="en-US" smtClean="0"/>
              <a:t>Click icon to add chart</a:t>
            </a:r>
            <a:endParaRPr lang="en-US"/>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244421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USF_Chart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46639"/>
            <a:ext cx="6117056" cy="3496210"/>
          </a:xfrm>
          <a:prstGeom prst="rect">
            <a:avLst/>
          </a:prstGeom>
        </p:spPr>
        <p:txBody>
          <a:bodyPr/>
          <a:lstStyle/>
          <a:p>
            <a:r>
              <a:rPr lang="en-US" smtClean="0"/>
              <a:t>Click icon to add chart</a:t>
            </a:r>
            <a:endParaRPr lang="en-US" dirty="0"/>
          </a:p>
        </p:txBody>
      </p:sp>
      <p:sp>
        <p:nvSpPr>
          <p:cNvPr id="12" name="Text Placeholder 2"/>
          <p:cNvSpPr>
            <a:spLocks noGrp="1"/>
          </p:cNvSpPr>
          <p:nvPr>
            <p:ph type="body" sz="quarter" idx="14"/>
          </p:nvPr>
        </p:nvSpPr>
        <p:spPr>
          <a:xfrm>
            <a:off x="6677025" y="846639"/>
            <a:ext cx="2098345" cy="3496211"/>
          </a:xfrm>
          <a:prstGeom prst="rect">
            <a:avLst/>
          </a:prstGeom>
        </p:spPr>
        <p:txBody>
          <a:bodyPr>
            <a:noAutofit/>
          </a:bodyPr>
          <a:lstStyle>
            <a:lvl1pPr>
              <a:spcBef>
                <a:spcPts val="0"/>
              </a:spcBef>
              <a:spcAft>
                <a:spcPts val="0"/>
              </a:spcAft>
              <a:defRPr sz="1000"/>
            </a:lvl1pPr>
            <a:lvl2pPr>
              <a:spcBef>
                <a:spcPts val="0"/>
              </a:spcBef>
              <a:spcAft>
                <a:spcPts val="0"/>
              </a:spcAft>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7667113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S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13" name="Picture 12" descr="unicef logo cyan.eps"/>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398293" y="1719180"/>
            <a:ext cx="6347414" cy="1522084"/>
          </a:xfrm>
          <a:prstGeom prst="rect">
            <a:avLst/>
          </a:prstGeom>
        </p:spPr>
      </p:pic>
    </p:spTree>
    <p:extLst>
      <p:ext uri="{BB962C8B-B14F-4D97-AF65-F5344CB8AC3E}">
        <p14:creationId xmlns:p14="http://schemas.microsoft.com/office/powerpoint/2010/main" val="3791624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USF_C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3" name="Picture 2" descr="USF15_CFLogoStacked_White100%.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4028" y="890682"/>
            <a:ext cx="4976372" cy="3087194"/>
          </a:xfrm>
          <a:prstGeom prst="rect">
            <a:avLst/>
          </a:prstGeom>
        </p:spPr>
      </p:pic>
    </p:spTree>
    <p:extLst>
      <p:ext uri="{BB962C8B-B14F-4D97-AF65-F5344CB8AC3E}">
        <p14:creationId xmlns:p14="http://schemas.microsoft.com/office/powerpoint/2010/main" val="69121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SF_TextSerif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2" y="866484"/>
            <a:ext cx="8386749" cy="3434220"/>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dirty="0" smtClean="0"/>
              <a:t>Serif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2000820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TITLE OF PRESENTATION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271663" y="4529744"/>
            <a:ext cx="2044262" cy="400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Picture Placeholder 6"/>
          <p:cNvSpPr>
            <a:spLocks noGrp="1"/>
          </p:cNvSpPr>
          <p:nvPr>
            <p:ph type="pic" sz="quarter" idx="13"/>
          </p:nvPr>
        </p:nvSpPr>
        <p:spPr>
          <a:xfrm>
            <a:off x="0" y="0"/>
            <a:ext cx="9144000" cy="5143500"/>
          </a:xfrm>
        </p:spPr>
        <p:txBody>
          <a:bodyPr/>
          <a:lstStyle/>
          <a:p>
            <a:endParaRPr lang="en-US"/>
          </a:p>
        </p:txBody>
      </p:sp>
    </p:spTree>
    <p:extLst>
      <p:ext uri="{BB962C8B-B14F-4D97-AF65-F5344CB8AC3E}">
        <p14:creationId xmlns:p14="http://schemas.microsoft.com/office/powerpoint/2010/main" val="1779734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USF_TitlePage">
    <p:spTree>
      <p:nvGrpSpPr>
        <p:cNvPr id="1" name=""/>
        <p:cNvGrpSpPr/>
        <p:nvPr/>
      </p:nvGrpSpPr>
      <p:grpSpPr>
        <a:xfrm>
          <a:off x="0" y="0"/>
          <a:ext cx="0" cy="0"/>
          <a:chOff x="0" y="0"/>
          <a:chExt cx="0" cy="0"/>
        </a:xfrm>
      </p:grpSpPr>
      <p:sp>
        <p:nvSpPr>
          <p:cNvPr id="3" name="SmartArt Placeholder 2"/>
          <p:cNvSpPr>
            <a:spLocks noGrp="1"/>
          </p:cNvSpPr>
          <p:nvPr>
            <p:ph type="dgm" sz="quarter" idx="11" hasCustomPrompt="1"/>
          </p:nvPr>
        </p:nvSpPr>
        <p:spPr>
          <a:xfrm>
            <a:off x="-3175" y="0"/>
            <a:ext cx="9147175" cy="5143500"/>
          </a:xfrm>
          <a:gradFill flip="none" rotWithShape="1">
            <a:gsLst>
              <a:gs pos="0">
                <a:srgbClr val="30BDFF">
                  <a:alpha val="64000"/>
                </a:srgbClr>
              </a:gs>
              <a:gs pos="100000">
                <a:srgbClr val="214F9B">
                  <a:alpha val="99000"/>
                </a:srgbClr>
              </a:gs>
            </a:gsLst>
            <a:lin ang="3780000" scaled="0"/>
            <a:tileRect/>
          </a:gradFill>
        </p:spPr>
        <p:txBody>
          <a:bodyPr/>
          <a:lstStyle>
            <a:lvl1pPr>
              <a:defRPr baseline="0"/>
            </a:lvl1pPr>
          </a:lstStyle>
          <a:p>
            <a:r>
              <a:rPr lang="en-US" dirty="0" smtClean="0"/>
              <a:t> </a:t>
            </a:r>
            <a:endParaRPr lang="en-US" dirty="0"/>
          </a:p>
        </p:txBody>
      </p:sp>
      <p:sp>
        <p:nvSpPr>
          <p:cNvPr id="6" name="Picture Placeholder 2"/>
          <p:cNvSpPr>
            <a:spLocks noGrp="1"/>
          </p:cNvSpPr>
          <p:nvPr>
            <p:ph type="pic" sz="quarter" idx="10" hasCustomPrompt="1"/>
          </p:nvPr>
        </p:nvSpPr>
        <p:spPr>
          <a:xfrm>
            <a:off x="-3175" y="0"/>
            <a:ext cx="9147175" cy="5143500"/>
          </a:xfrm>
        </p:spPr>
        <p:txBody>
          <a:bodyPr lIns="914400"/>
          <a:lstStyle>
            <a:lvl1pPr marL="0" marR="0" indent="0" algn="l" defTabSz="457200" rtl="0" eaLnBrk="1" fontAlgn="auto" latinLnBrk="0" hangingPunct="1">
              <a:lnSpc>
                <a:spcPts val="1800"/>
              </a:lnSpc>
              <a:spcBef>
                <a:spcPts val="0"/>
              </a:spcBef>
              <a:spcAft>
                <a:spcPts val="0"/>
              </a:spcAft>
              <a:buClrTx/>
              <a:buSzTx/>
              <a:buFont typeface="Arial"/>
              <a:buNone/>
              <a:tabLst/>
              <a:defRPr sz="800">
                <a:solidFill>
                  <a:srgbClr val="FF0000"/>
                </a:solidFill>
              </a:defRPr>
            </a:lvl1pPr>
          </a:lstStyle>
          <a:p>
            <a:r>
              <a:rPr lang="en-US" dirty="0" smtClean="0"/>
              <a:t>A photo can go in background either behind this tinted blue, or on its own (drag picture to placeholder or click icon to add image. Arrange photo image to back layer.)</a:t>
            </a:r>
          </a:p>
        </p:txBody>
      </p:sp>
      <p:sp>
        <p:nvSpPr>
          <p:cNvPr id="8" name="Title Placeholder 3"/>
          <p:cNvSpPr>
            <a:spLocks noGrp="1"/>
          </p:cNvSpPr>
          <p:nvPr>
            <p:ph type="title" hasCustomPrompt="1"/>
          </p:nvPr>
        </p:nvSpPr>
        <p:spPr>
          <a:xfrm>
            <a:off x="334861" y="1769532"/>
            <a:ext cx="8386749" cy="1725003"/>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Presentation Title</a:t>
            </a:r>
            <a:endParaRPr lang="en-US" dirty="0"/>
          </a:p>
        </p:txBody>
      </p:sp>
      <p:sp>
        <p:nvSpPr>
          <p:cNvPr id="4" name="Text Placeholder 3"/>
          <p:cNvSpPr>
            <a:spLocks noGrp="1"/>
          </p:cNvSpPr>
          <p:nvPr>
            <p:ph type="body" sz="quarter" idx="12" hasCustomPrompt="1"/>
          </p:nvPr>
        </p:nvSpPr>
        <p:spPr>
          <a:xfrm>
            <a:off x="388938" y="3687773"/>
            <a:ext cx="8386762" cy="490498"/>
          </a:xfrm>
        </p:spPr>
        <p:txBody>
          <a:bodyPr/>
          <a:lstStyle>
            <a:lvl1pPr marL="0" marR="0" indent="0" algn="l" defTabSz="457200" rtl="0" eaLnBrk="1" fontAlgn="auto" latinLnBrk="0" hangingPunct="1">
              <a:lnSpc>
                <a:spcPts val="1600"/>
              </a:lnSpc>
              <a:spcBef>
                <a:spcPct val="20000"/>
              </a:spcBef>
              <a:spcAft>
                <a:spcPts val="0"/>
              </a:spcAft>
              <a:buClrTx/>
              <a:buSzTx/>
              <a:buFont typeface="Arial"/>
              <a:buNone/>
              <a:tabLst/>
              <a:defRPr sz="1800" b="1">
                <a:solidFill>
                  <a:schemeClr val="bg1"/>
                </a:solidFill>
              </a:defRPr>
            </a:lvl1p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add Subhead Text and/or Date</a:t>
            </a:r>
          </a:p>
        </p:txBody>
      </p:sp>
      <p:pic>
        <p:nvPicPr>
          <p:cNvPr id="9" name="Picture 8" descr="USF_Cov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19" y="4466818"/>
            <a:ext cx="2913381" cy="349463"/>
          </a:xfrm>
          <a:prstGeom prst="rect">
            <a:avLst/>
          </a:prstGeom>
        </p:spPr>
      </p:pic>
    </p:spTree>
    <p:extLst>
      <p:ext uri="{BB962C8B-B14F-4D97-AF65-F5344CB8AC3E}">
        <p14:creationId xmlns:p14="http://schemas.microsoft.com/office/powerpoint/2010/main" val="510069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USF_TitlePage_alt">
    <p:spTree>
      <p:nvGrpSpPr>
        <p:cNvPr id="1" name=""/>
        <p:cNvGrpSpPr/>
        <p:nvPr/>
      </p:nvGrpSpPr>
      <p:grpSpPr>
        <a:xfrm>
          <a:off x="0" y="0"/>
          <a:ext cx="0" cy="0"/>
          <a:chOff x="0" y="0"/>
          <a:chExt cx="0" cy="0"/>
        </a:xfrm>
      </p:grpSpPr>
      <p:sp>
        <p:nvSpPr>
          <p:cNvPr id="15" name="Subtitle 1"/>
          <p:cNvSpPr>
            <a:spLocks noGrp="1"/>
          </p:cNvSpPr>
          <p:nvPr>
            <p:ph type="subTitle" idx="1"/>
          </p:nvPr>
        </p:nvSpPr>
        <p:spPr>
          <a:xfrm>
            <a:off x="1371600" y="3810001"/>
            <a:ext cx="6400800" cy="380136"/>
          </a:xfrm>
        </p:spPr>
        <p:txBody>
          <a:bodyPr>
            <a:normAutofit/>
          </a:bodyPr>
          <a:lstStyle>
            <a:lvl1pPr algn="ctr">
              <a:defRPr sz="2000" i="1">
                <a:solidFill>
                  <a:srgbClr val="30BDFF"/>
                </a:solidFill>
                <a:latin typeface="Georgia"/>
                <a:cs typeface="Georgia"/>
              </a:defRPr>
            </a:lvl1pPr>
          </a:lstStyle>
          <a:p>
            <a:r>
              <a:rPr lang="en-US" smtClean="0"/>
              <a:t>Click to edit Master subtitle style</a:t>
            </a:r>
            <a:endParaRPr lang="en-US" dirty="0"/>
          </a:p>
        </p:txBody>
      </p:sp>
      <p:pic>
        <p:nvPicPr>
          <p:cNvPr id="16" name="Picture 15" descr="USF_CF_Badge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5940" y="0"/>
            <a:ext cx="1407894" cy="1227573"/>
          </a:xfrm>
          <a:prstGeom prst="rect">
            <a:avLst/>
          </a:prstGeom>
        </p:spPr>
      </p:pic>
      <p:sp>
        <p:nvSpPr>
          <p:cNvPr id="5" name="Text Placeholder 4"/>
          <p:cNvSpPr>
            <a:spLocks noGrp="1"/>
          </p:cNvSpPr>
          <p:nvPr>
            <p:ph type="body" sz="quarter" idx="12" hasCustomPrompt="1"/>
          </p:nvPr>
        </p:nvSpPr>
        <p:spPr>
          <a:xfrm>
            <a:off x="1371600" y="2989240"/>
            <a:ext cx="6400800" cy="270405"/>
          </a:xfrm>
        </p:spPr>
        <p:txBody>
          <a:bodyPr/>
          <a:lstStyle>
            <a:lvl1pPr algn="ctr">
              <a:defRPr sz="1800" b="1" baseline="0"/>
            </a:lvl1pPr>
          </a:lstStyle>
          <a:p>
            <a:pPr lvl="0"/>
            <a:r>
              <a:rPr lang="en-US" dirty="0" smtClean="0"/>
              <a:t>Date Here</a:t>
            </a:r>
            <a:endParaRPr lang="en-US" dirty="0"/>
          </a:p>
        </p:txBody>
      </p:sp>
      <p:sp>
        <p:nvSpPr>
          <p:cNvPr id="7" name="Text Placeholder 6"/>
          <p:cNvSpPr>
            <a:spLocks noGrp="1"/>
          </p:cNvSpPr>
          <p:nvPr>
            <p:ph type="body" sz="quarter" idx="13" hasCustomPrompt="1"/>
          </p:nvPr>
        </p:nvSpPr>
        <p:spPr>
          <a:xfrm>
            <a:off x="1371600" y="2404534"/>
            <a:ext cx="6400800" cy="347134"/>
          </a:xfrm>
        </p:spPr>
        <p:txBody>
          <a:bodyPr/>
          <a:lstStyle>
            <a:lvl1pPr algn="ctr">
              <a:defRPr sz="2400" b="1" baseline="0">
                <a:solidFill>
                  <a:srgbClr val="30BDFF"/>
                </a:solidFill>
                <a:latin typeface="Georgia"/>
                <a:cs typeface="Georgia"/>
              </a:defRPr>
            </a:lvl1pPr>
            <a:lvl2pPr algn="ctr">
              <a:defRPr sz="2400" b="1">
                <a:solidFill>
                  <a:srgbClr val="30BDFF"/>
                </a:solidFill>
                <a:latin typeface="Georgia"/>
                <a:cs typeface="Georgia"/>
              </a:defRPr>
            </a:lvl2pPr>
            <a:lvl3pPr algn="ctr">
              <a:defRPr sz="2400" b="1">
                <a:solidFill>
                  <a:srgbClr val="30BDFF"/>
                </a:solidFill>
                <a:latin typeface="Georgia"/>
                <a:cs typeface="Georgia"/>
              </a:defRPr>
            </a:lvl3pPr>
            <a:lvl4pPr algn="ctr">
              <a:defRPr sz="2400" b="1">
                <a:solidFill>
                  <a:srgbClr val="30BDFF"/>
                </a:solidFill>
                <a:latin typeface="Georgia"/>
                <a:cs typeface="Georgia"/>
              </a:defRPr>
            </a:lvl4pPr>
            <a:lvl5pPr algn="ctr">
              <a:defRPr sz="2400" b="1">
                <a:solidFill>
                  <a:srgbClr val="30BDFF"/>
                </a:solidFill>
                <a:latin typeface="Georgia"/>
                <a:cs typeface="Georgia"/>
              </a:defRPr>
            </a:lvl5pPr>
          </a:lstStyle>
          <a:p>
            <a:pPr lvl="0"/>
            <a:r>
              <a:rPr lang="en-US" dirty="0" smtClean="0"/>
              <a:t>Subtitle Here</a:t>
            </a:r>
            <a:endParaRPr lang="en-US" dirty="0"/>
          </a:p>
        </p:txBody>
      </p:sp>
      <p:sp>
        <p:nvSpPr>
          <p:cNvPr id="13" name="Title Placeholder 3"/>
          <p:cNvSpPr>
            <a:spLocks noGrp="1"/>
          </p:cNvSpPr>
          <p:nvPr>
            <p:ph type="title" hasCustomPrompt="1"/>
          </p:nvPr>
        </p:nvSpPr>
        <p:spPr>
          <a:xfrm>
            <a:off x="388621" y="1192944"/>
            <a:ext cx="8386749" cy="1074249"/>
          </a:xfrm>
          <a:prstGeom prst="rect">
            <a:avLst/>
          </a:prstGeom>
        </p:spPr>
        <p:txBody>
          <a:bodyPr vert="horz" lIns="0" tIns="0" rIns="0" bIns="0" rtlCol="0" anchor="b" anchorCtr="0">
            <a:noAutofit/>
          </a:bodyPr>
          <a:lstStyle>
            <a:lvl1pPr algn="ctr">
              <a:lnSpc>
                <a:spcPts val="6000"/>
              </a:lnSpc>
              <a:defRPr sz="5000">
                <a:solidFill>
                  <a:srgbClr val="7F7F7F"/>
                </a:solidFill>
              </a:defRPr>
            </a:lvl1pPr>
          </a:lstStyle>
          <a:p>
            <a:r>
              <a:rPr lang="en-US" dirty="0" smtClean="0"/>
              <a:t>Presentation Title</a:t>
            </a:r>
            <a:endParaRPr lang="en-US" dirty="0"/>
          </a:p>
        </p:txBody>
      </p:sp>
      <p:pic>
        <p:nvPicPr>
          <p:cNvPr id="9" name="Picture 8" descr="USF_CF_horizontal_CYAN_2015.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5563531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USF_SectionBreak">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1828801"/>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4142044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USF_Factoid">
    <p:spTree>
      <p:nvGrpSpPr>
        <p:cNvPr id="1" name=""/>
        <p:cNvGrpSpPr/>
        <p:nvPr/>
      </p:nvGrpSpPr>
      <p:grpSpPr>
        <a:xfrm>
          <a:off x="0" y="0"/>
          <a:ext cx="0" cy="0"/>
          <a:chOff x="0" y="0"/>
          <a:chExt cx="0" cy="0"/>
        </a:xfrm>
      </p:grpSpPr>
      <p:sp>
        <p:nvSpPr>
          <p:cNvPr id="10" name="Rectangle 9"/>
          <p:cNvSpPr/>
          <p:nvPr userDrawn="1"/>
        </p:nvSpPr>
        <p:spPr>
          <a:xfrm flipH="1">
            <a:off x="-3" y="0"/>
            <a:ext cx="9144002" cy="5143500"/>
          </a:xfrm>
          <a:prstGeom prst="rect">
            <a:avLst/>
          </a:prstGeom>
          <a:gradFill flip="none" rotWithShape="1">
            <a:gsLst>
              <a:gs pos="14000">
                <a:srgbClr val="30BDFF">
                  <a:alpha val="92000"/>
                </a:srgbClr>
              </a:gs>
              <a:gs pos="100000">
                <a:schemeClr val="tx2">
                  <a:lumMod val="75000"/>
                  <a:alpha val="32000"/>
                </a:schemeClr>
              </a:gs>
            </a:gsLst>
            <a:lin ang="1404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sp>
        <p:nvSpPr>
          <p:cNvPr id="8" name="Picture Placeholder 1"/>
          <p:cNvSpPr>
            <a:spLocks noGrp="1"/>
          </p:cNvSpPr>
          <p:nvPr>
            <p:ph type="pic" sz="quarter" idx="13"/>
          </p:nvPr>
        </p:nvSpPr>
        <p:spPr>
          <a:xfrm>
            <a:off x="0" y="0"/>
            <a:ext cx="9144000" cy="5143500"/>
          </a:xfrm>
        </p:spPr>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3835399"/>
          </a:xfrm>
          <a:prstGeom prst="rect">
            <a:avLst/>
          </a:prstGeom>
        </p:spPr>
        <p:txBody>
          <a:bodyPr vert="horz" lIns="0" tIns="0" rIns="0" bIns="0" rtlCol="0" anchor="b" anchorCtr="0">
            <a:noAutofit/>
          </a:bodyPr>
          <a:lstStyle>
            <a:lvl1pPr>
              <a:lnSpc>
                <a:spcPts val="2800"/>
              </a:lnSpc>
              <a:defRPr sz="2800" cap="all">
                <a:solidFill>
                  <a:schemeClr val="bg1"/>
                </a:solidFill>
              </a:defRPr>
            </a:lvl1pPr>
          </a:lstStyle>
          <a:p>
            <a:r>
              <a:rPr lang="en-US" dirty="0" smtClean="0"/>
              <a:t>Some interesting </a:t>
            </a:r>
            <a:br>
              <a:rPr lang="en-US" dirty="0" smtClean="0"/>
            </a:br>
            <a:r>
              <a:rPr lang="en-US" dirty="0" smtClean="0"/>
              <a:t>UNICEF Factoid </a:t>
            </a:r>
            <a:br>
              <a:rPr lang="en-US" dirty="0" smtClean="0"/>
            </a:br>
            <a:r>
              <a:rPr lang="en-US" dirty="0" smtClean="0"/>
              <a:t>can go here</a:t>
            </a:r>
            <a:endParaRPr lang="en-US" dirty="0"/>
          </a:p>
        </p:txBody>
      </p:sp>
      <p:sp>
        <p:nvSpPr>
          <p:cNvPr id="3" name="Text Placeholder 2"/>
          <p:cNvSpPr>
            <a:spLocks noGrp="1"/>
          </p:cNvSpPr>
          <p:nvPr>
            <p:ph type="body" sz="quarter" idx="10" hasCustomPrompt="1"/>
          </p:nvPr>
        </p:nvSpPr>
        <p:spPr>
          <a:xfrm>
            <a:off x="363220" y="2311400"/>
            <a:ext cx="1536700" cy="1130300"/>
          </a:xfrm>
        </p:spPr>
        <p:txBody>
          <a:bodyPr anchor="b" anchorCtr="0"/>
          <a:lstStyle>
            <a:lvl1pPr>
              <a:lnSpc>
                <a:spcPts val="6000"/>
              </a:lnSpc>
              <a:defRPr sz="6000" b="1">
                <a:solidFill>
                  <a:schemeClr val="bg1"/>
                </a:solidFill>
              </a:defRPr>
            </a:lvl1pPr>
          </a:lstStyle>
          <a:p>
            <a:pPr lvl="0"/>
            <a:r>
              <a:rPr lang="en-US" dirty="0" smtClean="0"/>
              <a:t>90%</a:t>
            </a:r>
            <a:endParaRPr lang="en-US" dirty="0"/>
          </a:p>
        </p:txBody>
      </p:sp>
      <p:sp>
        <p:nvSpPr>
          <p:cNvPr id="12" name="Footer Placeholder 2"/>
          <p:cNvSpPr>
            <a:spLocks noGrp="1"/>
          </p:cNvSpPr>
          <p:nvPr>
            <p:ph type="ftr" sz="quarter" idx="14"/>
          </p:nvPr>
        </p:nvSpPr>
        <p:spPr>
          <a:xfrm>
            <a:off x="5457683" y="4602591"/>
            <a:ext cx="2895600" cy="273844"/>
          </a:xfrm>
        </p:spPr>
        <p:txBody>
          <a:bodyPr/>
          <a:lstStyle>
            <a:lvl1pPr>
              <a:defRPr>
                <a:solidFill>
                  <a:srgbClr val="FFFFFF"/>
                </a:solidFill>
              </a:defRPr>
            </a:lvl1pPr>
          </a:lstStyle>
          <a:p>
            <a:r>
              <a:rPr lang="en-US" smtClean="0"/>
              <a:t>TITLE OF PRESENTATION</a:t>
            </a:r>
            <a:endParaRPr lang="en-US" dirty="0"/>
          </a:p>
        </p:txBody>
      </p:sp>
      <p:sp>
        <p:nvSpPr>
          <p:cNvPr id="13" name="Slide Number Placeholder 3"/>
          <p:cNvSpPr>
            <a:spLocks noGrp="1"/>
          </p:cNvSpPr>
          <p:nvPr>
            <p:ph type="sldNum" sz="quarter" idx="11"/>
          </p:nvPr>
        </p:nvSpPr>
        <p:spPr>
          <a:xfrm>
            <a:off x="8301931" y="4599603"/>
            <a:ext cx="527591" cy="273844"/>
          </a:xfrm>
        </p:spPr>
        <p:txBody>
          <a:bodyPr/>
          <a:lstStyle>
            <a:lvl1pPr>
              <a:defRPr>
                <a:solidFill>
                  <a:srgbClr val="FFFFF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124491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SF_TextSan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
          </p:nvPr>
        </p:nvSpPr>
        <p:spPr>
          <a:xfrm>
            <a:off x="388621" y="853255"/>
            <a:ext cx="8386749" cy="3442072"/>
          </a:xfrm>
          <a:prstGeom prst="rect">
            <a:avLst/>
          </a:prstGeom>
        </p:spPr>
        <p:txBody>
          <a:bodyPr>
            <a:normAutofit/>
          </a:bodyPr>
          <a:lstStyle>
            <a:lvl1pPr>
              <a:lnSpc>
                <a:spcPts val="1800"/>
              </a:lnSpc>
              <a:spcBef>
                <a:spcPts val="0"/>
              </a:spcBef>
              <a:spcAft>
                <a:spcPts val="0"/>
              </a:spcAft>
              <a:defRPr sz="1200">
                <a:solidFill>
                  <a:schemeClr val="tx1">
                    <a:lumMod val="50000"/>
                    <a:lumOff val="50000"/>
                  </a:schemeClr>
                </a:solidFill>
                <a:latin typeface="Arial"/>
                <a:cs typeface="Arial"/>
              </a:defRPr>
            </a:lvl1pPr>
            <a:lvl2pPr>
              <a:lnSpc>
                <a:spcPts val="1800"/>
              </a:lnSpc>
              <a:spcBef>
                <a:spcPts val="0"/>
              </a:spcBef>
              <a:spcAft>
                <a:spcPts val="0"/>
              </a:spcAft>
              <a:defRPr sz="1200">
                <a:solidFill>
                  <a:schemeClr val="tx1">
                    <a:lumMod val="50000"/>
                    <a:lumOff val="50000"/>
                  </a:schemeClr>
                </a:solidFill>
                <a:latin typeface="Arial"/>
                <a:cs typeface="Arial"/>
              </a:defRPr>
            </a:lvl2pPr>
            <a:lvl3pPr>
              <a:lnSpc>
                <a:spcPts val="1800"/>
              </a:lnSpc>
              <a:spcBef>
                <a:spcPts val="0"/>
              </a:spcBef>
              <a:spcAft>
                <a:spcPts val="0"/>
              </a:spcAft>
              <a:defRPr sz="1200">
                <a:solidFill>
                  <a:schemeClr val="tx1">
                    <a:lumMod val="50000"/>
                    <a:lumOff val="50000"/>
                  </a:schemeClr>
                </a:solidFill>
                <a:latin typeface="Arial"/>
                <a:cs typeface="Arial"/>
              </a:defRPr>
            </a:lvl3pPr>
            <a:lvl4pPr>
              <a:lnSpc>
                <a:spcPts val="1800"/>
              </a:lnSpc>
              <a:spcBef>
                <a:spcPts val="0"/>
              </a:spcBef>
              <a:spcAft>
                <a:spcPts val="0"/>
              </a:spcAft>
              <a:defRPr sz="1200">
                <a:solidFill>
                  <a:schemeClr val="tx1">
                    <a:lumMod val="50000"/>
                    <a:lumOff val="50000"/>
                  </a:schemeClr>
                </a:solidFill>
                <a:latin typeface="Arial"/>
                <a:cs typeface="Arial"/>
              </a:defRPr>
            </a:lvl4pPr>
            <a:lvl5pPr>
              <a:lnSpc>
                <a:spcPts val="1800"/>
              </a:lnSpc>
              <a:spcBef>
                <a:spcPts val="0"/>
              </a:spcBef>
              <a:spcAft>
                <a:spcPts val="0"/>
              </a:spcAft>
              <a:defRPr sz="1200">
                <a:solidFill>
                  <a:schemeClr val="tx1">
                    <a:lumMod val="50000"/>
                    <a:lumOff val="50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2301996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USF_TextSerif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866484"/>
            <a:ext cx="8386749" cy="3434220"/>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dirty="0" smtClean="0"/>
              <a:t>Serif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7304490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SF_Text_Image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858147"/>
            <a:ext cx="4683184" cy="3527181"/>
          </a:xfrm>
          <a:prstGeom prst="rect">
            <a:avLst/>
          </a:prstGeom>
        </p:spPr>
        <p:txBody>
          <a:bodyPr>
            <a:noAutofit/>
          </a:bodyPr>
          <a:lstStyle>
            <a:lvl1pPr>
              <a:lnSpc>
                <a:spcPts val="1600"/>
              </a:lnSpc>
              <a:spcBef>
                <a:spcPts val="0"/>
              </a:spcBef>
              <a:spcAft>
                <a:spcPts val="0"/>
              </a:spcAft>
              <a:defRPr sz="1000">
                <a:solidFill>
                  <a:schemeClr val="bg2"/>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944730"/>
            <a:ext cx="3408032" cy="34405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1554679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USF_Text_Image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12783"/>
            <a:ext cx="4250637" cy="3438555"/>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6640"/>
            <a:ext cx="3830372" cy="3454064"/>
          </a:xfrm>
          <a:prstGeom prst="rect">
            <a:avLst/>
          </a:prstGeom>
        </p:spPr>
        <p:txBody>
          <a:bodyPr>
            <a:normAutofit/>
          </a:bodyPr>
          <a:lstStyle>
            <a:lvl1pPr>
              <a:lnSpc>
                <a:spcPts val="1600"/>
              </a:lnSpc>
              <a:spcBef>
                <a:spcPts val="0"/>
              </a:spcBef>
              <a:spcAft>
                <a:spcPts val="0"/>
              </a:spcAft>
              <a:defRPr sz="1200">
                <a:solidFill>
                  <a:srgbClr val="7F7F7F"/>
                </a:solidFill>
                <a:latin typeface="Arial"/>
                <a:cs typeface="Arial"/>
              </a:defRPr>
            </a:lvl1pPr>
            <a:lvl2pPr>
              <a:lnSpc>
                <a:spcPts val="1600"/>
              </a:lnSpc>
              <a:spcBef>
                <a:spcPts val="0"/>
              </a:spcBef>
              <a:spcAft>
                <a:spcPts val="0"/>
              </a:spcAft>
              <a:defRPr sz="1200">
                <a:solidFill>
                  <a:srgbClr val="7F7F7F"/>
                </a:solidFill>
                <a:latin typeface="Arial"/>
                <a:cs typeface="Arial"/>
              </a:defRPr>
            </a:lvl2pPr>
            <a:lvl3pPr>
              <a:lnSpc>
                <a:spcPts val="1600"/>
              </a:lnSpc>
              <a:spcBef>
                <a:spcPts val="0"/>
              </a:spcBef>
              <a:spcAft>
                <a:spcPts val="0"/>
              </a:spcAft>
              <a:defRPr sz="1200">
                <a:solidFill>
                  <a:srgbClr val="7F7F7F"/>
                </a:solidFill>
                <a:latin typeface="Arial"/>
                <a:cs typeface="Arial"/>
              </a:defRPr>
            </a:lvl3pPr>
            <a:lvl4pPr>
              <a:lnSpc>
                <a:spcPts val="1600"/>
              </a:lnSpc>
              <a:spcBef>
                <a:spcPts val="0"/>
              </a:spcBef>
              <a:spcAft>
                <a:spcPts val="0"/>
              </a:spcAft>
              <a:defRPr sz="1200">
                <a:solidFill>
                  <a:srgbClr val="7F7F7F"/>
                </a:solidFill>
                <a:latin typeface="Arial"/>
                <a:cs typeface="Arial"/>
              </a:defRPr>
            </a:lvl4pPr>
            <a:lvl5pPr>
              <a:lnSpc>
                <a:spcPts val="16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857951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SF_Text_Image_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388621" y="892940"/>
            <a:ext cx="4250637" cy="34583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4944998" y="840025"/>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Arial"/>
                <a:cs typeface="Arial"/>
              </a:defRPr>
            </a:lvl1pPr>
            <a:lvl2pPr>
              <a:lnSpc>
                <a:spcPts val="1600"/>
              </a:lnSpc>
              <a:spcBef>
                <a:spcPts val="0"/>
              </a:spcBef>
              <a:spcAft>
                <a:spcPts val="0"/>
              </a:spcAft>
              <a:defRPr sz="1000">
                <a:solidFill>
                  <a:srgbClr val="7F7F7F"/>
                </a:solidFill>
                <a:latin typeface="Arial"/>
                <a:cs typeface="Arial"/>
              </a:defRPr>
            </a:lvl2pPr>
            <a:lvl3pPr>
              <a:lnSpc>
                <a:spcPts val="1600"/>
              </a:lnSpc>
              <a:spcBef>
                <a:spcPts val="0"/>
              </a:spcBef>
              <a:spcAft>
                <a:spcPts val="0"/>
              </a:spcAft>
              <a:defRPr sz="1000">
                <a:solidFill>
                  <a:srgbClr val="7F7F7F"/>
                </a:solidFill>
                <a:latin typeface="Arial"/>
                <a:cs typeface="Arial"/>
              </a:defRPr>
            </a:lvl3pPr>
            <a:lvl4pPr>
              <a:lnSpc>
                <a:spcPts val="1600"/>
              </a:lnSpc>
              <a:spcBef>
                <a:spcPts val="0"/>
              </a:spcBef>
              <a:spcAft>
                <a:spcPts val="0"/>
              </a:spcAft>
              <a:defRPr sz="1000">
                <a:solidFill>
                  <a:srgbClr val="7F7F7F"/>
                </a:solidFill>
                <a:latin typeface="Arial"/>
                <a:cs typeface="Arial"/>
              </a:defRPr>
            </a:lvl4pPr>
            <a:lvl5pPr>
              <a:lnSpc>
                <a:spcPts val="1600"/>
              </a:lnSpc>
              <a:spcBef>
                <a:spcPts val="0"/>
              </a:spcBef>
              <a:spcAft>
                <a:spcPts val="0"/>
              </a:spcAft>
              <a:defRPr sz="10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05911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SF_Text_Image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858148"/>
            <a:ext cx="4683184" cy="3527181"/>
          </a:xfrm>
          <a:prstGeom prst="rect">
            <a:avLst/>
          </a:prstGeom>
        </p:spPr>
        <p:txBody>
          <a:bodyPr>
            <a:noAutofit/>
          </a:bodyPr>
          <a:lstStyle>
            <a:lvl1pPr>
              <a:lnSpc>
                <a:spcPts val="1600"/>
              </a:lnSpc>
              <a:spcBef>
                <a:spcPts val="0"/>
              </a:spcBef>
              <a:spcAft>
                <a:spcPts val="0"/>
              </a:spcAft>
              <a:defRPr sz="1000">
                <a:solidFill>
                  <a:schemeClr val="bg2"/>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944730"/>
            <a:ext cx="3408032" cy="34405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9340532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SF_TextSerif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06169"/>
            <a:ext cx="4250637" cy="3445169"/>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0026"/>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Georgia"/>
                <a:cs typeface="Georgia"/>
              </a:defRPr>
            </a:lvl1pPr>
            <a:lvl2pPr>
              <a:lnSpc>
                <a:spcPts val="1600"/>
              </a:lnSpc>
              <a:spcBef>
                <a:spcPts val="0"/>
              </a:spcBef>
              <a:spcAft>
                <a:spcPts val="0"/>
              </a:spcAft>
              <a:defRPr sz="1000">
                <a:solidFill>
                  <a:srgbClr val="7F7F7F"/>
                </a:solidFill>
                <a:latin typeface="Georgia"/>
                <a:cs typeface="Georgia"/>
              </a:defRPr>
            </a:lvl2pPr>
            <a:lvl3pPr>
              <a:lnSpc>
                <a:spcPts val="1600"/>
              </a:lnSpc>
              <a:spcBef>
                <a:spcPts val="0"/>
              </a:spcBef>
              <a:spcAft>
                <a:spcPts val="0"/>
              </a:spcAft>
              <a:defRPr sz="1000">
                <a:solidFill>
                  <a:srgbClr val="7F7F7F"/>
                </a:solidFill>
                <a:latin typeface="Georgia"/>
                <a:cs typeface="Georgia"/>
              </a:defRPr>
            </a:lvl3pPr>
            <a:lvl4pPr>
              <a:lnSpc>
                <a:spcPts val="1600"/>
              </a:lnSpc>
              <a:spcBef>
                <a:spcPts val="0"/>
              </a:spcBef>
              <a:spcAft>
                <a:spcPts val="0"/>
              </a:spcAft>
              <a:defRPr sz="1000">
                <a:solidFill>
                  <a:srgbClr val="7F7F7F"/>
                </a:solidFill>
                <a:latin typeface="Georgia"/>
                <a:cs typeface="Georgia"/>
              </a:defRPr>
            </a:lvl4pPr>
            <a:lvl5pPr>
              <a:lnSpc>
                <a:spcPts val="1600"/>
              </a:lnSpc>
              <a:spcBef>
                <a:spcPts val="0"/>
              </a:spcBef>
              <a:spcAft>
                <a:spcPts val="0"/>
              </a:spcAft>
              <a:defRPr sz="10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9146229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USF_2-column_TextSeri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p:nvPr>
        </p:nvSpPr>
        <p:spPr>
          <a:xfrm>
            <a:off x="388620" y="853254"/>
            <a:ext cx="4067230"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4"/>
          </p:nvPr>
        </p:nvSpPr>
        <p:spPr>
          <a:xfrm>
            <a:off x="4708384" y="853254"/>
            <a:ext cx="4066986"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493119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USF_TextSans-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1214182"/>
            <a:ext cx="8386749" cy="315791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dirty="0" smtClean="0"/>
              <a:t>Sans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251219" y="1347684"/>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9" name="Text Placeholder 8"/>
          <p:cNvSpPr>
            <a:spLocks noGrp="1"/>
          </p:cNvSpPr>
          <p:nvPr>
            <p:ph type="body" sz="quarter" idx="14" hasCustomPrompt="1"/>
          </p:nvPr>
        </p:nvSpPr>
        <p:spPr>
          <a:xfrm>
            <a:off x="388938" y="841649"/>
            <a:ext cx="8386762" cy="343504"/>
          </a:xfrm>
        </p:spPr>
        <p:txBody>
          <a:bodyPr/>
          <a:lstStyle>
            <a:lvl1pPr>
              <a:defRPr sz="1800" i="1" baseline="0">
                <a:solidFill>
                  <a:srgbClr val="30BDFF"/>
                </a:solidFill>
                <a:latin typeface="Georgia"/>
                <a:cs typeface="Georgia"/>
              </a:defRPr>
            </a:lvl1pPr>
          </a:lstStyle>
          <a:p>
            <a:pPr lvl="0"/>
            <a:r>
              <a:rPr lang="en-US" dirty="0" smtClean="0"/>
              <a:t>Sample Subtitle or A-head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116498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USF_Text_Image_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chorCtr="0">
            <a:normAutofit/>
          </a:bodyPr>
          <a:lstStyle>
            <a:lvl1pPr>
              <a:lnSpc>
                <a:spcPts val="2800"/>
              </a:lnSpc>
              <a:defRPr sz="2800"/>
            </a:lvl1pPr>
          </a:lstStyle>
          <a:p>
            <a:r>
              <a:rPr lang="en-US" dirty="0" smtClean="0"/>
              <a:t>SAMPLE SMALLER B-HEAD</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1193934"/>
            <a:ext cx="4683184" cy="3148916"/>
          </a:xfrm>
          <a:prstGeom prst="rect">
            <a:avLst/>
          </a:prstGeom>
        </p:spPr>
        <p:txBody>
          <a:bodyPr>
            <a:noAutofit/>
          </a:bodyPr>
          <a:lstStyle>
            <a:lvl1pPr>
              <a:lnSpc>
                <a:spcPts val="1600"/>
              </a:lnSpc>
              <a:spcBef>
                <a:spcPts val="0"/>
              </a:spcBef>
              <a:spcAft>
                <a:spcPts val="0"/>
              </a:spcAft>
              <a:defRPr sz="1000">
                <a:solidFill>
                  <a:schemeClr val="bg1">
                    <a:lumMod val="50000"/>
                  </a:schemeClr>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892940"/>
            <a:ext cx="3408032" cy="3449910"/>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6"/>
          <p:cNvSpPr>
            <a:spLocks noGrp="1"/>
          </p:cNvSpPr>
          <p:nvPr>
            <p:ph type="body" sz="quarter" idx="17" hasCustomPrompt="1"/>
          </p:nvPr>
        </p:nvSpPr>
        <p:spPr>
          <a:xfrm>
            <a:off x="388938" y="845743"/>
            <a:ext cx="4683125" cy="284095"/>
          </a:xfrm>
        </p:spPr>
        <p:txBody>
          <a:bodyPr anchor="b" anchorCtr="0"/>
          <a:lstStyle>
            <a:lvl1pPr>
              <a:defRPr sz="1600" b="1">
                <a:solidFill>
                  <a:srgbClr val="30BDFF"/>
                </a:solidFill>
                <a:latin typeface="Georgia"/>
                <a:cs typeface="Georgia"/>
              </a:defRPr>
            </a:lvl1pPr>
            <a:lvl2pPr>
              <a:defRPr sz="1400" b="1">
                <a:solidFill>
                  <a:schemeClr val="tx2"/>
                </a:solidFill>
                <a:latin typeface="Georgia"/>
                <a:cs typeface="Georgia"/>
              </a:defRPr>
            </a:lvl2pPr>
            <a:lvl3pPr>
              <a:defRPr sz="1400" b="1">
                <a:solidFill>
                  <a:schemeClr val="tx2"/>
                </a:solidFill>
                <a:latin typeface="Georgia"/>
                <a:cs typeface="Georgia"/>
              </a:defRPr>
            </a:lvl3pPr>
            <a:lvl4pPr>
              <a:defRPr sz="1400" b="1">
                <a:solidFill>
                  <a:schemeClr val="tx2"/>
                </a:solidFill>
                <a:latin typeface="Georgia"/>
                <a:cs typeface="Georgia"/>
              </a:defRPr>
            </a:lvl4pPr>
            <a:lvl5pPr>
              <a:defRPr sz="1400" b="1">
                <a:solidFill>
                  <a:schemeClr val="tx2"/>
                </a:solidFill>
                <a:latin typeface="Georgia"/>
                <a:cs typeface="Georgia"/>
              </a:defRPr>
            </a:lvl5pPr>
          </a:lstStyle>
          <a:p>
            <a:pPr lvl="0"/>
            <a:r>
              <a:rPr lang="en-US" dirty="0" smtClean="0"/>
              <a:t>Sample C-Head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213414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USF_TextSerif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
        <p:nvSpPr>
          <p:cNvPr id="12" name="Text Placeholder 10"/>
          <p:cNvSpPr>
            <a:spLocks noGrp="1"/>
          </p:cNvSpPr>
          <p:nvPr>
            <p:ph type="body" sz="quarter" idx="13"/>
          </p:nvPr>
        </p:nvSpPr>
        <p:spPr>
          <a:xfrm>
            <a:off x="388620" y="1477197"/>
            <a:ext cx="8386749" cy="2888288"/>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2170939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USF_TextSans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
        <p:nvSpPr>
          <p:cNvPr id="10" name="Text Placeholder 10"/>
          <p:cNvSpPr>
            <a:spLocks noGrp="1"/>
          </p:cNvSpPr>
          <p:nvPr>
            <p:ph type="body" sz="quarter" idx="13"/>
          </p:nvPr>
        </p:nvSpPr>
        <p:spPr>
          <a:xfrm>
            <a:off x="388620" y="1488234"/>
            <a:ext cx="8386749" cy="291693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Tree>
    <p:extLst>
      <p:ext uri="{BB962C8B-B14F-4D97-AF65-F5344CB8AC3E}">
        <p14:creationId xmlns:p14="http://schemas.microsoft.com/office/powerpoint/2010/main" val="1463821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USF_Chart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59868"/>
            <a:ext cx="8386748" cy="3482981"/>
          </a:xfrm>
          <a:prstGeom prst="rect">
            <a:avLst/>
          </a:prstGeom>
        </p:spPr>
        <p:txBody>
          <a:bodyPr/>
          <a:lstStyle/>
          <a:p>
            <a:r>
              <a:rPr lang="en-US" smtClean="0"/>
              <a:t>Click icon to add chart</a:t>
            </a:r>
            <a:endParaRPr lang="en-US"/>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1886334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USF_Chart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46639"/>
            <a:ext cx="6117056" cy="3496210"/>
          </a:xfrm>
          <a:prstGeom prst="rect">
            <a:avLst/>
          </a:prstGeom>
        </p:spPr>
        <p:txBody>
          <a:bodyPr/>
          <a:lstStyle/>
          <a:p>
            <a:r>
              <a:rPr lang="en-US" smtClean="0"/>
              <a:t>Click icon to add chart</a:t>
            </a:r>
            <a:endParaRPr lang="en-US" dirty="0"/>
          </a:p>
        </p:txBody>
      </p:sp>
      <p:sp>
        <p:nvSpPr>
          <p:cNvPr id="12" name="Text Placeholder 2"/>
          <p:cNvSpPr>
            <a:spLocks noGrp="1"/>
          </p:cNvSpPr>
          <p:nvPr>
            <p:ph type="body" sz="quarter" idx="14"/>
          </p:nvPr>
        </p:nvSpPr>
        <p:spPr>
          <a:xfrm>
            <a:off x="6677025" y="846639"/>
            <a:ext cx="2098345" cy="3496211"/>
          </a:xfrm>
          <a:prstGeom prst="rect">
            <a:avLst/>
          </a:prstGeom>
        </p:spPr>
        <p:txBody>
          <a:bodyPr>
            <a:noAutofit/>
          </a:bodyPr>
          <a:lstStyle>
            <a:lvl1pPr>
              <a:spcBef>
                <a:spcPts val="0"/>
              </a:spcBef>
              <a:spcAft>
                <a:spcPts val="0"/>
              </a:spcAft>
              <a:defRPr sz="1000"/>
            </a:lvl1pPr>
            <a:lvl2pPr>
              <a:spcBef>
                <a:spcPts val="0"/>
              </a:spcBef>
              <a:spcAft>
                <a:spcPts val="0"/>
              </a:spcAft>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3074663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US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13" name="Picture 12" descr="unicef logo cyan.eps"/>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398293" y="1719180"/>
            <a:ext cx="6347414" cy="1522084"/>
          </a:xfrm>
          <a:prstGeom prst="rect">
            <a:avLst/>
          </a:prstGeom>
        </p:spPr>
      </p:pic>
    </p:spTree>
    <p:extLst>
      <p:ext uri="{BB962C8B-B14F-4D97-AF65-F5344CB8AC3E}">
        <p14:creationId xmlns:p14="http://schemas.microsoft.com/office/powerpoint/2010/main" val="269101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USF_C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3" name="Picture 2" descr="USF15_CFLogoStacked_White100%.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4028" y="890682"/>
            <a:ext cx="4976372" cy="3087194"/>
          </a:xfrm>
          <a:prstGeom prst="rect">
            <a:avLst/>
          </a:prstGeom>
        </p:spPr>
      </p:pic>
    </p:spTree>
    <p:extLst>
      <p:ext uri="{BB962C8B-B14F-4D97-AF65-F5344CB8AC3E}">
        <p14:creationId xmlns:p14="http://schemas.microsoft.com/office/powerpoint/2010/main" val="369904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SF_Text_Image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5" y="912784"/>
            <a:ext cx="4250637" cy="3438555"/>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6640"/>
            <a:ext cx="3830372" cy="3454064"/>
          </a:xfrm>
          <a:prstGeom prst="rect">
            <a:avLst/>
          </a:prstGeom>
        </p:spPr>
        <p:txBody>
          <a:bodyPr>
            <a:normAutofit/>
          </a:bodyPr>
          <a:lstStyle>
            <a:lvl1pPr>
              <a:lnSpc>
                <a:spcPts val="1600"/>
              </a:lnSpc>
              <a:spcBef>
                <a:spcPts val="0"/>
              </a:spcBef>
              <a:spcAft>
                <a:spcPts val="0"/>
              </a:spcAft>
              <a:defRPr sz="1200">
                <a:solidFill>
                  <a:srgbClr val="7F7F7F"/>
                </a:solidFill>
                <a:latin typeface="Arial"/>
                <a:cs typeface="Arial"/>
              </a:defRPr>
            </a:lvl1pPr>
            <a:lvl2pPr>
              <a:lnSpc>
                <a:spcPts val="1600"/>
              </a:lnSpc>
              <a:spcBef>
                <a:spcPts val="0"/>
              </a:spcBef>
              <a:spcAft>
                <a:spcPts val="0"/>
              </a:spcAft>
              <a:defRPr sz="1200">
                <a:solidFill>
                  <a:srgbClr val="7F7F7F"/>
                </a:solidFill>
                <a:latin typeface="Arial"/>
                <a:cs typeface="Arial"/>
              </a:defRPr>
            </a:lvl2pPr>
            <a:lvl3pPr>
              <a:lnSpc>
                <a:spcPts val="1600"/>
              </a:lnSpc>
              <a:spcBef>
                <a:spcPts val="0"/>
              </a:spcBef>
              <a:spcAft>
                <a:spcPts val="0"/>
              </a:spcAft>
              <a:defRPr sz="1200">
                <a:solidFill>
                  <a:srgbClr val="7F7F7F"/>
                </a:solidFill>
                <a:latin typeface="Arial"/>
                <a:cs typeface="Arial"/>
              </a:defRPr>
            </a:lvl3pPr>
            <a:lvl4pPr>
              <a:lnSpc>
                <a:spcPts val="1600"/>
              </a:lnSpc>
              <a:spcBef>
                <a:spcPts val="0"/>
              </a:spcBef>
              <a:spcAft>
                <a:spcPts val="0"/>
              </a:spcAft>
              <a:defRPr sz="1200">
                <a:solidFill>
                  <a:srgbClr val="7F7F7F"/>
                </a:solidFill>
                <a:latin typeface="Arial"/>
                <a:cs typeface="Arial"/>
              </a:defRPr>
            </a:lvl4pPr>
            <a:lvl5pPr>
              <a:lnSpc>
                <a:spcPts val="16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478381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black">
                    <a:tint val="75000"/>
                  </a:prstClr>
                </a:solidFill>
              </a:rPr>
              <a:t>TITLE OF PRESENTATION</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271663" y="4529744"/>
            <a:ext cx="2044262" cy="40068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7" name="Picture Placeholder 6"/>
          <p:cNvSpPr>
            <a:spLocks noGrp="1"/>
          </p:cNvSpPr>
          <p:nvPr>
            <p:ph type="pic" sz="quarter" idx="13"/>
          </p:nvPr>
        </p:nvSpPr>
        <p:spPr>
          <a:xfrm>
            <a:off x="0" y="0"/>
            <a:ext cx="9144000" cy="5143500"/>
          </a:xfrm>
        </p:spPr>
        <p:txBody>
          <a:bodyPr/>
          <a:lstStyle/>
          <a:p>
            <a:endParaRPr lang="en-US"/>
          </a:p>
        </p:txBody>
      </p:sp>
    </p:spTree>
    <p:extLst>
      <p:ext uri="{BB962C8B-B14F-4D97-AF65-F5344CB8AC3E}">
        <p14:creationId xmlns:p14="http://schemas.microsoft.com/office/powerpoint/2010/main" val="40961544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USF_TitlePage">
    <p:spTree>
      <p:nvGrpSpPr>
        <p:cNvPr id="1" name=""/>
        <p:cNvGrpSpPr/>
        <p:nvPr/>
      </p:nvGrpSpPr>
      <p:grpSpPr>
        <a:xfrm>
          <a:off x="0" y="0"/>
          <a:ext cx="0" cy="0"/>
          <a:chOff x="0" y="0"/>
          <a:chExt cx="0" cy="0"/>
        </a:xfrm>
      </p:grpSpPr>
      <p:sp>
        <p:nvSpPr>
          <p:cNvPr id="3" name="SmartArt Placeholder 2"/>
          <p:cNvSpPr>
            <a:spLocks noGrp="1"/>
          </p:cNvSpPr>
          <p:nvPr>
            <p:ph type="dgm" sz="quarter" idx="11" hasCustomPrompt="1"/>
          </p:nvPr>
        </p:nvSpPr>
        <p:spPr>
          <a:xfrm>
            <a:off x="-3175" y="0"/>
            <a:ext cx="9147175" cy="5143500"/>
          </a:xfrm>
          <a:gradFill flip="none" rotWithShape="1">
            <a:gsLst>
              <a:gs pos="0">
                <a:srgbClr val="30BDFF">
                  <a:alpha val="64000"/>
                </a:srgbClr>
              </a:gs>
              <a:gs pos="100000">
                <a:srgbClr val="214F9B">
                  <a:alpha val="99000"/>
                </a:srgbClr>
              </a:gs>
            </a:gsLst>
            <a:lin ang="3780000" scaled="0"/>
            <a:tileRect/>
          </a:gradFill>
        </p:spPr>
        <p:txBody>
          <a:bodyPr/>
          <a:lstStyle>
            <a:lvl1pPr>
              <a:defRPr baseline="0"/>
            </a:lvl1pPr>
          </a:lstStyle>
          <a:p>
            <a:r>
              <a:rPr lang="en-US" dirty="0" smtClean="0"/>
              <a:t> </a:t>
            </a:r>
            <a:endParaRPr lang="en-US" dirty="0"/>
          </a:p>
        </p:txBody>
      </p:sp>
      <p:sp>
        <p:nvSpPr>
          <p:cNvPr id="6" name="Picture Placeholder 2"/>
          <p:cNvSpPr>
            <a:spLocks noGrp="1"/>
          </p:cNvSpPr>
          <p:nvPr>
            <p:ph type="pic" sz="quarter" idx="10" hasCustomPrompt="1"/>
          </p:nvPr>
        </p:nvSpPr>
        <p:spPr>
          <a:xfrm>
            <a:off x="-3175" y="0"/>
            <a:ext cx="9147175" cy="5143500"/>
          </a:xfrm>
        </p:spPr>
        <p:txBody>
          <a:bodyPr lIns="914400"/>
          <a:lstStyle>
            <a:lvl1pPr marL="0" marR="0" indent="0" algn="l" defTabSz="457200" rtl="0" eaLnBrk="1" fontAlgn="auto" latinLnBrk="0" hangingPunct="1">
              <a:lnSpc>
                <a:spcPts val="1800"/>
              </a:lnSpc>
              <a:spcBef>
                <a:spcPts val="0"/>
              </a:spcBef>
              <a:spcAft>
                <a:spcPts val="0"/>
              </a:spcAft>
              <a:buClrTx/>
              <a:buSzTx/>
              <a:buFont typeface="Arial"/>
              <a:buNone/>
              <a:tabLst/>
              <a:defRPr sz="800">
                <a:solidFill>
                  <a:srgbClr val="FF0000"/>
                </a:solidFill>
              </a:defRPr>
            </a:lvl1pPr>
          </a:lstStyle>
          <a:p>
            <a:r>
              <a:rPr lang="en-US" dirty="0" smtClean="0"/>
              <a:t>A photo can go in background either behind this tinted blue, or on its own (drag picture to placeholder or click icon to add image. Arrange photo image to back layer.)</a:t>
            </a:r>
          </a:p>
        </p:txBody>
      </p:sp>
      <p:sp>
        <p:nvSpPr>
          <p:cNvPr id="8" name="Title Placeholder 3"/>
          <p:cNvSpPr>
            <a:spLocks noGrp="1"/>
          </p:cNvSpPr>
          <p:nvPr>
            <p:ph type="title" hasCustomPrompt="1"/>
          </p:nvPr>
        </p:nvSpPr>
        <p:spPr>
          <a:xfrm>
            <a:off x="334861" y="1769532"/>
            <a:ext cx="8386749" cy="1725003"/>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Presentation Title</a:t>
            </a:r>
            <a:endParaRPr lang="en-US" dirty="0"/>
          </a:p>
        </p:txBody>
      </p:sp>
      <p:sp>
        <p:nvSpPr>
          <p:cNvPr id="4" name="Text Placeholder 3"/>
          <p:cNvSpPr>
            <a:spLocks noGrp="1"/>
          </p:cNvSpPr>
          <p:nvPr>
            <p:ph type="body" sz="quarter" idx="12" hasCustomPrompt="1"/>
          </p:nvPr>
        </p:nvSpPr>
        <p:spPr>
          <a:xfrm>
            <a:off x="388938" y="3687773"/>
            <a:ext cx="8386762" cy="490498"/>
          </a:xfrm>
        </p:spPr>
        <p:txBody>
          <a:bodyPr/>
          <a:lstStyle>
            <a:lvl1pPr marL="0" marR="0" indent="0" algn="l" defTabSz="457200" rtl="0" eaLnBrk="1" fontAlgn="auto" latinLnBrk="0" hangingPunct="1">
              <a:lnSpc>
                <a:spcPts val="1600"/>
              </a:lnSpc>
              <a:spcBef>
                <a:spcPct val="20000"/>
              </a:spcBef>
              <a:spcAft>
                <a:spcPts val="0"/>
              </a:spcAft>
              <a:buClrTx/>
              <a:buSzTx/>
              <a:buFont typeface="Arial"/>
              <a:buNone/>
              <a:tabLst/>
              <a:defRPr sz="1800" b="1">
                <a:solidFill>
                  <a:schemeClr val="bg1"/>
                </a:solidFill>
              </a:defRPr>
            </a:lvl1p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add Subhead Text and/or Date</a:t>
            </a:r>
          </a:p>
        </p:txBody>
      </p:sp>
      <p:pic>
        <p:nvPicPr>
          <p:cNvPr id="9" name="Picture 8" descr="USF_Cove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19" y="4466818"/>
            <a:ext cx="2913381" cy="349463"/>
          </a:xfrm>
          <a:prstGeom prst="rect">
            <a:avLst/>
          </a:prstGeom>
        </p:spPr>
      </p:pic>
    </p:spTree>
    <p:extLst>
      <p:ext uri="{BB962C8B-B14F-4D97-AF65-F5344CB8AC3E}">
        <p14:creationId xmlns:p14="http://schemas.microsoft.com/office/powerpoint/2010/main" val="26973254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SF_TitlePage_alt">
    <p:spTree>
      <p:nvGrpSpPr>
        <p:cNvPr id="1" name=""/>
        <p:cNvGrpSpPr/>
        <p:nvPr/>
      </p:nvGrpSpPr>
      <p:grpSpPr>
        <a:xfrm>
          <a:off x="0" y="0"/>
          <a:ext cx="0" cy="0"/>
          <a:chOff x="0" y="0"/>
          <a:chExt cx="0" cy="0"/>
        </a:xfrm>
      </p:grpSpPr>
      <p:sp>
        <p:nvSpPr>
          <p:cNvPr id="15" name="Subtitle 1"/>
          <p:cNvSpPr>
            <a:spLocks noGrp="1"/>
          </p:cNvSpPr>
          <p:nvPr>
            <p:ph type="subTitle" idx="1"/>
          </p:nvPr>
        </p:nvSpPr>
        <p:spPr>
          <a:xfrm>
            <a:off x="1371600" y="3810001"/>
            <a:ext cx="6400800" cy="380136"/>
          </a:xfrm>
        </p:spPr>
        <p:txBody>
          <a:bodyPr>
            <a:normAutofit/>
          </a:bodyPr>
          <a:lstStyle>
            <a:lvl1pPr algn="ctr">
              <a:defRPr sz="2000" i="1">
                <a:solidFill>
                  <a:srgbClr val="30BDFF"/>
                </a:solidFill>
                <a:latin typeface="Georgia"/>
                <a:cs typeface="Georgia"/>
              </a:defRPr>
            </a:lvl1pPr>
          </a:lstStyle>
          <a:p>
            <a:r>
              <a:rPr lang="en-US" smtClean="0"/>
              <a:t>Click to edit Master subtitle style</a:t>
            </a:r>
            <a:endParaRPr lang="en-US" dirty="0"/>
          </a:p>
        </p:txBody>
      </p:sp>
      <p:pic>
        <p:nvPicPr>
          <p:cNvPr id="16" name="Picture 15" descr="USF_CF_Badge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5940" y="0"/>
            <a:ext cx="1407894" cy="1227573"/>
          </a:xfrm>
          <a:prstGeom prst="rect">
            <a:avLst/>
          </a:prstGeom>
        </p:spPr>
      </p:pic>
      <p:sp>
        <p:nvSpPr>
          <p:cNvPr id="5" name="Text Placeholder 4"/>
          <p:cNvSpPr>
            <a:spLocks noGrp="1"/>
          </p:cNvSpPr>
          <p:nvPr>
            <p:ph type="body" sz="quarter" idx="12" hasCustomPrompt="1"/>
          </p:nvPr>
        </p:nvSpPr>
        <p:spPr>
          <a:xfrm>
            <a:off x="1371600" y="2989240"/>
            <a:ext cx="6400800" cy="270405"/>
          </a:xfrm>
        </p:spPr>
        <p:txBody>
          <a:bodyPr/>
          <a:lstStyle>
            <a:lvl1pPr algn="ctr">
              <a:defRPr sz="1800" b="1" baseline="0"/>
            </a:lvl1pPr>
          </a:lstStyle>
          <a:p>
            <a:pPr lvl="0"/>
            <a:r>
              <a:rPr lang="en-US" dirty="0" smtClean="0"/>
              <a:t>Date Here</a:t>
            </a:r>
            <a:endParaRPr lang="en-US" dirty="0"/>
          </a:p>
        </p:txBody>
      </p:sp>
      <p:sp>
        <p:nvSpPr>
          <p:cNvPr id="7" name="Text Placeholder 6"/>
          <p:cNvSpPr>
            <a:spLocks noGrp="1"/>
          </p:cNvSpPr>
          <p:nvPr>
            <p:ph type="body" sz="quarter" idx="13" hasCustomPrompt="1"/>
          </p:nvPr>
        </p:nvSpPr>
        <p:spPr>
          <a:xfrm>
            <a:off x="1371600" y="2404534"/>
            <a:ext cx="6400800" cy="347134"/>
          </a:xfrm>
        </p:spPr>
        <p:txBody>
          <a:bodyPr/>
          <a:lstStyle>
            <a:lvl1pPr algn="ctr">
              <a:defRPr sz="2400" b="1" baseline="0">
                <a:solidFill>
                  <a:srgbClr val="30BDFF"/>
                </a:solidFill>
                <a:latin typeface="Georgia"/>
                <a:cs typeface="Georgia"/>
              </a:defRPr>
            </a:lvl1pPr>
            <a:lvl2pPr algn="ctr">
              <a:defRPr sz="2400" b="1">
                <a:solidFill>
                  <a:srgbClr val="30BDFF"/>
                </a:solidFill>
                <a:latin typeface="Georgia"/>
                <a:cs typeface="Georgia"/>
              </a:defRPr>
            </a:lvl2pPr>
            <a:lvl3pPr algn="ctr">
              <a:defRPr sz="2400" b="1">
                <a:solidFill>
                  <a:srgbClr val="30BDFF"/>
                </a:solidFill>
                <a:latin typeface="Georgia"/>
                <a:cs typeface="Georgia"/>
              </a:defRPr>
            </a:lvl3pPr>
            <a:lvl4pPr algn="ctr">
              <a:defRPr sz="2400" b="1">
                <a:solidFill>
                  <a:srgbClr val="30BDFF"/>
                </a:solidFill>
                <a:latin typeface="Georgia"/>
                <a:cs typeface="Georgia"/>
              </a:defRPr>
            </a:lvl4pPr>
            <a:lvl5pPr algn="ctr">
              <a:defRPr sz="2400" b="1">
                <a:solidFill>
                  <a:srgbClr val="30BDFF"/>
                </a:solidFill>
                <a:latin typeface="Georgia"/>
                <a:cs typeface="Georgia"/>
              </a:defRPr>
            </a:lvl5pPr>
          </a:lstStyle>
          <a:p>
            <a:pPr lvl="0"/>
            <a:r>
              <a:rPr lang="en-US" dirty="0" smtClean="0"/>
              <a:t>Subtitle Here</a:t>
            </a:r>
            <a:endParaRPr lang="en-US" dirty="0"/>
          </a:p>
        </p:txBody>
      </p:sp>
      <p:sp>
        <p:nvSpPr>
          <p:cNvPr id="13" name="Title Placeholder 3"/>
          <p:cNvSpPr>
            <a:spLocks noGrp="1"/>
          </p:cNvSpPr>
          <p:nvPr>
            <p:ph type="title" hasCustomPrompt="1"/>
          </p:nvPr>
        </p:nvSpPr>
        <p:spPr>
          <a:xfrm>
            <a:off x="388621" y="1192944"/>
            <a:ext cx="8386749" cy="1074249"/>
          </a:xfrm>
          <a:prstGeom prst="rect">
            <a:avLst/>
          </a:prstGeom>
        </p:spPr>
        <p:txBody>
          <a:bodyPr vert="horz" lIns="0" tIns="0" rIns="0" bIns="0" rtlCol="0" anchor="b" anchorCtr="0">
            <a:noAutofit/>
          </a:bodyPr>
          <a:lstStyle>
            <a:lvl1pPr algn="ctr">
              <a:lnSpc>
                <a:spcPts val="6000"/>
              </a:lnSpc>
              <a:defRPr sz="5000">
                <a:solidFill>
                  <a:srgbClr val="7F7F7F"/>
                </a:solidFill>
              </a:defRPr>
            </a:lvl1pPr>
          </a:lstStyle>
          <a:p>
            <a:r>
              <a:rPr lang="en-US" dirty="0" smtClean="0"/>
              <a:t>Presentation Title</a:t>
            </a:r>
            <a:endParaRPr lang="en-US" dirty="0"/>
          </a:p>
        </p:txBody>
      </p:sp>
      <p:pic>
        <p:nvPicPr>
          <p:cNvPr id="9" name="Picture 8" descr="USF_CF_horizontal_CYAN_2015.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0475551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USF_SectionBreak">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1828801"/>
          </a:xfrm>
          <a:prstGeom prst="rect">
            <a:avLst/>
          </a:prstGeom>
        </p:spPr>
        <p:txBody>
          <a:bodyPr vert="horz" lIns="0" tIns="0" rIns="0" bIns="0" rtlCol="0" anchor="b" anchorCtr="0">
            <a:noAutofit/>
          </a:bodyPr>
          <a:lstStyle>
            <a:lvl1pPr>
              <a:lnSpc>
                <a:spcPts val="6000"/>
              </a:lnSpc>
              <a:defRPr sz="5000">
                <a:solidFill>
                  <a:schemeClr val="bg1"/>
                </a:solidFill>
              </a:defRPr>
            </a:lvl1pPr>
          </a:lstStyle>
          <a:p>
            <a:r>
              <a:rPr lang="en-US" dirty="0" smtClean="0"/>
              <a:t>Section Title</a:t>
            </a:r>
            <a:endParaRPr lang="en-US" dirty="0"/>
          </a:p>
        </p:txBody>
      </p:sp>
    </p:spTree>
    <p:extLst>
      <p:ext uri="{BB962C8B-B14F-4D97-AF65-F5344CB8AC3E}">
        <p14:creationId xmlns:p14="http://schemas.microsoft.com/office/powerpoint/2010/main" val="23050635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USF_Factoid">
    <p:spTree>
      <p:nvGrpSpPr>
        <p:cNvPr id="1" name=""/>
        <p:cNvGrpSpPr/>
        <p:nvPr/>
      </p:nvGrpSpPr>
      <p:grpSpPr>
        <a:xfrm>
          <a:off x="0" y="0"/>
          <a:ext cx="0" cy="0"/>
          <a:chOff x="0" y="0"/>
          <a:chExt cx="0" cy="0"/>
        </a:xfrm>
      </p:grpSpPr>
      <p:sp>
        <p:nvSpPr>
          <p:cNvPr id="10" name="Rectangle 9"/>
          <p:cNvSpPr/>
          <p:nvPr userDrawn="1"/>
        </p:nvSpPr>
        <p:spPr>
          <a:xfrm flipH="1">
            <a:off x="-3" y="0"/>
            <a:ext cx="9144002" cy="5143500"/>
          </a:xfrm>
          <a:prstGeom prst="rect">
            <a:avLst/>
          </a:prstGeom>
          <a:gradFill flip="none" rotWithShape="1">
            <a:gsLst>
              <a:gs pos="14000">
                <a:srgbClr val="30BDFF">
                  <a:alpha val="92000"/>
                </a:srgbClr>
              </a:gs>
              <a:gs pos="100000">
                <a:schemeClr val="tx2">
                  <a:lumMod val="75000"/>
                  <a:alpha val="32000"/>
                </a:schemeClr>
              </a:gs>
            </a:gsLst>
            <a:lin ang="1404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sp>
        <p:nvSpPr>
          <p:cNvPr id="8" name="Picture Placeholder 1"/>
          <p:cNvSpPr>
            <a:spLocks noGrp="1"/>
          </p:cNvSpPr>
          <p:nvPr>
            <p:ph type="pic" sz="quarter" idx="13"/>
          </p:nvPr>
        </p:nvSpPr>
        <p:spPr>
          <a:xfrm>
            <a:off x="0" y="0"/>
            <a:ext cx="9144000" cy="5143500"/>
          </a:xfrm>
        </p:spPr>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sp>
        <p:nvSpPr>
          <p:cNvPr id="7" name="Title Placeholder 3"/>
          <p:cNvSpPr>
            <a:spLocks noGrp="1"/>
          </p:cNvSpPr>
          <p:nvPr>
            <p:ph type="title" hasCustomPrompt="1"/>
          </p:nvPr>
        </p:nvSpPr>
        <p:spPr>
          <a:xfrm>
            <a:off x="363220" y="609601"/>
            <a:ext cx="8386749" cy="3835399"/>
          </a:xfrm>
          <a:prstGeom prst="rect">
            <a:avLst/>
          </a:prstGeom>
        </p:spPr>
        <p:txBody>
          <a:bodyPr vert="horz" lIns="0" tIns="0" rIns="0" bIns="0" rtlCol="0" anchor="b" anchorCtr="0">
            <a:noAutofit/>
          </a:bodyPr>
          <a:lstStyle>
            <a:lvl1pPr>
              <a:lnSpc>
                <a:spcPts val="2800"/>
              </a:lnSpc>
              <a:defRPr sz="2800" cap="all">
                <a:solidFill>
                  <a:schemeClr val="bg1"/>
                </a:solidFill>
              </a:defRPr>
            </a:lvl1pPr>
          </a:lstStyle>
          <a:p>
            <a:r>
              <a:rPr lang="en-US" dirty="0" smtClean="0"/>
              <a:t>Some interesting </a:t>
            </a:r>
            <a:br>
              <a:rPr lang="en-US" dirty="0" smtClean="0"/>
            </a:br>
            <a:r>
              <a:rPr lang="en-US" dirty="0" smtClean="0"/>
              <a:t>UNICEF Factoid </a:t>
            </a:r>
            <a:br>
              <a:rPr lang="en-US" dirty="0" smtClean="0"/>
            </a:br>
            <a:r>
              <a:rPr lang="en-US" dirty="0" smtClean="0"/>
              <a:t>can go here</a:t>
            </a:r>
            <a:endParaRPr lang="en-US" dirty="0"/>
          </a:p>
        </p:txBody>
      </p:sp>
      <p:sp>
        <p:nvSpPr>
          <p:cNvPr id="3" name="Text Placeholder 2"/>
          <p:cNvSpPr>
            <a:spLocks noGrp="1"/>
          </p:cNvSpPr>
          <p:nvPr>
            <p:ph type="body" sz="quarter" idx="10" hasCustomPrompt="1"/>
          </p:nvPr>
        </p:nvSpPr>
        <p:spPr>
          <a:xfrm>
            <a:off x="363220" y="2311400"/>
            <a:ext cx="1536700" cy="1130300"/>
          </a:xfrm>
        </p:spPr>
        <p:txBody>
          <a:bodyPr anchor="b" anchorCtr="0"/>
          <a:lstStyle>
            <a:lvl1pPr>
              <a:lnSpc>
                <a:spcPts val="6000"/>
              </a:lnSpc>
              <a:defRPr sz="6000" b="1">
                <a:solidFill>
                  <a:schemeClr val="bg1"/>
                </a:solidFill>
              </a:defRPr>
            </a:lvl1pPr>
          </a:lstStyle>
          <a:p>
            <a:pPr lvl="0"/>
            <a:r>
              <a:rPr lang="en-US" dirty="0" smtClean="0"/>
              <a:t>90%</a:t>
            </a:r>
            <a:endParaRPr lang="en-US" dirty="0"/>
          </a:p>
        </p:txBody>
      </p:sp>
      <p:sp>
        <p:nvSpPr>
          <p:cNvPr id="12" name="Footer Placeholder 2"/>
          <p:cNvSpPr>
            <a:spLocks noGrp="1"/>
          </p:cNvSpPr>
          <p:nvPr>
            <p:ph type="ftr" sz="quarter" idx="14"/>
          </p:nvPr>
        </p:nvSpPr>
        <p:spPr>
          <a:xfrm>
            <a:off x="5457683" y="4602591"/>
            <a:ext cx="2895600" cy="273844"/>
          </a:xfrm>
        </p:spPr>
        <p:txBody>
          <a:bodyPr/>
          <a:lstStyle>
            <a:lvl1pPr>
              <a:defRPr>
                <a:solidFill>
                  <a:srgbClr val="FFFFFF"/>
                </a:solidFill>
              </a:defRPr>
            </a:lvl1pPr>
          </a:lstStyle>
          <a:p>
            <a:r>
              <a:rPr lang="en-US" smtClean="0"/>
              <a:t>TITLE OF PRESENTATION</a:t>
            </a:r>
            <a:endParaRPr lang="en-US" dirty="0"/>
          </a:p>
        </p:txBody>
      </p:sp>
      <p:sp>
        <p:nvSpPr>
          <p:cNvPr id="13" name="Slide Number Placeholder 3"/>
          <p:cNvSpPr>
            <a:spLocks noGrp="1"/>
          </p:cNvSpPr>
          <p:nvPr>
            <p:ph type="sldNum" sz="quarter" idx="11"/>
          </p:nvPr>
        </p:nvSpPr>
        <p:spPr>
          <a:xfrm>
            <a:off x="8301931" y="4599603"/>
            <a:ext cx="527591" cy="273844"/>
          </a:xfrm>
        </p:spPr>
        <p:txBody>
          <a:bodyPr/>
          <a:lstStyle>
            <a:lvl1pPr>
              <a:defRPr>
                <a:solidFill>
                  <a:srgbClr val="FFFFFF"/>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2483043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USF_TextSans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Content Placeholder 2"/>
          <p:cNvSpPr>
            <a:spLocks noGrp="1"/>
          </p:cNvSpPr>
          <p:nvPr>
            <p:ph idx="1"/>
          </p:nvPr>
        </p:nvSpPr>
        <p:spPr>
          <a:xfrm>
            <a:off x="388621" y="853255"/>
            <a:ext cx="8386749" cy="3442072"/>
          </a:xfrm>
          <a:prstGeom prst="rect">
            <a:avLst/>
          </a:prstGeom>
        </p:spPr>
        <p:txBody>
          <a:bodyPr>
            <a:normAutofit/>
          </a:bodyPr>
          <a:lstStyle>
            <a:lvl1pPr>
              <a:lnSpc>
                <a:spcPts val="1800"/>
              </a:lnSpc>
              <a:spcBef>
                <a:spcPts val="0"/>
              </a:spcBef>
              <a:spcAft>
                <a:spcPts val="0"/>
              </a:spcAft>
              <a:defRPr sz="1200">
                <a:solidFill>
                  <a:schemeClr val="tx1">
                    <a:lumMod val="50000"/>
                    <a:lumOff val="50000"/>
                  </a:schemeClr>
                </a:solidFill>
                <a:latin typeface="Arial"/>
                <a:cs typeface="Arial"/>
              </a:defRPr>
            </a:lvl1pPr>
            <a:lvl2pPr>
              <a:lnSpc>
                <a:spcPts val="1800"/>
              </a:lnSpc>
              <a:spcBef>
                <a:spcPts val="0"/>
              </a:spcBef>
              <a:spcAft>
                <a:spcPts val="0"/>
              </a:spcAft>
              <a:defRPr sz="1200">
                <a:solidFill>
                  <a:schemeClr val="tx1">
                    <a:lumMod val="50000"/>
                    <a:lumOff val="50000"/>
                  </a:schemeClr>
                </a:solidFill>
                <a:latin typeface="Arial"/>
                <a:cs typeface="Arial"/>
              </a:defRPr>
            </a:lvl2pPr>
            <a:lvl3pPr>
              <a:lnSpc>
                <a:spcPts val="1800"/>
              </a:lnSpc>
              <a:spcBef>
                <a:spcPts val="0"/>
              </a:spcBef>
              <a:spcAft>
                <a:spcPts val="0"/>
              </a:spcAft>
              <a:defRPr sz="1200">
                <a:solidFill>
                  <a:schemeClr val="tx1">
                    <a:lumMod val="50000"/>
                    <a:lumOff val="50000"/>
                  </a:schemeClr>
                </a:solidFill>
                <a:latin typeface="Arial"/>
                <a:cs typeface="Arial"/>
              </a:defRPr>
            </a:lvl3pPr>
            <a:lvl4pPr>
              <a:lnSpc>
                <a:spcPts val="1800"/>
              </a:lnSpc>
              <a:spcBef>
                <a:spcPts val="0"/>
              </a:spcBef>
              <a:spcAft>
                <a:spcPts val="0"/>
              </a:spcAft>
              <a:defRPr sz="1200">
                <a:solidFill>
                  <a:schemeClr val="tx1">
                    <a:lumMod val="50000"/>
                    <a:lumOff val="50000"/>
                  </a:schemeClr>
                </a:solidFill>
                <a:latin typeface="Arial"/>
                <a:cs typeface="Arial"/>
              </a:defRPr>
            </a:lvl4pPr>
            <a:lvl5pPr>
              <a:lnSpc>
                <a:spcPts val="1800"/>
              </a:lnSpc>
              <a:spcBef>
                <a:spcPts val="0"/>
              </a:spcBef>
              <a:spcAft>
                <a:spcPts val="0"/>
              </a:spcAft>
              <a:defRPr sz="1200">
                <a:solidFill>
                  <a:schemeClr val="tx1">
                    <a:lumMod val="50000"/>
                    <a:lumOff val="50000"/>
                  </a:schemeClr>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597594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USF_TextSerif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866484"/>
            <a:ext cx="8386749" cy="3434220"/>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dirty="0" smtClean="0"/>
              <a:t>Serif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7248879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USF_Text_Image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858147"/>
            <a:ext cx="4683184" cy="3527181"/>
          </a:xfrm>
          <a:prstGeom prst="rect">
            <a:avLst/>
          </a:prstGeom>
        </p:spPr>
        <p:txBody>
          <a:bodyPr>
            <a:noAutofit/>
          </a:bodyPr>
          <a:lstStyle>
            <a:lvl1pPr>
              <a:lnSpc>
                <a:spcPts val="1600"/>
              </a:lnSpc>
              <a:spcBef>
                <a:spcPts val="0"/>
              </a:spcBef>
              <a:spcAft>
                <a:spcPts val="0"/>
              </a:spcAft>
              <a:defRPr sz="1000">
                <a:solidFill>
                  <a:schemeClr val="bg2"/>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944730"/>
            <a:ext cx="3408032" cy="34405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8196495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USF_Text_Image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12783"/>
            <a:ext cx="4250637" cy="3438555"/>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6640"/>
            <a:ext cx="3830372" cy="3454064"/>
          </a:xfrm>
          <a:prstGeom prst="rect">
            <a:avLst/>
          </a:prstGeom>
        </p:spPr>
        <p:txBody>
          <a:bodyPr>
            <a:normAutofit/>
          </a:bodyPr>
          <a:lstStyle>
            <a:lvl1pPr>
              <a:lnSpc>
                <a:spcPts val="1600"/>
              </a:lnSpc>
              <a:spcBef>
                <a:spcPts val="0"/>
              </a:spcBef>
              <a:spcAft>
                <a:spcPts val="0"/>
              </a:spcAft>
              <a:defRPr sz="1200">
                <a:solidFill>
                  <a:srgbClr val="7F7F7F"/>
                </a:solidFill>
                <a:latin typeface="Arial"/>
                <a:cs typeface="Arial"/>
              </a:defRPr>
            </a:lvl1pPr>
            <a:lvl2pPr>
              <a:lnSpc>
                <a:spcPts val="1600"/>
              </a:lnSpc>
              <a:spcBef>
                <a:spcPts val="0"/>
              </a:spcBef>
              <a:spcAft>
                <a:spcPts val="0"/>
              </a:spcAft>
              <a:defRPr sz="1200">
                <a:solidFill>
                  <a:srgbClr val="7F7F7F"/>
                </a:solidFill>
                <a:latin typeface="Arial"/>
                <a:cs typeface="Arial"/>
              </a:defRPr>
            </a:lvl2pPr>
            <a:lvl3pPr>
              <a:lnSpc>
                <a:spcPts val="1600"/>
              </a:lnSpc>
              <a:spcBef>
                <a:spcPts val="0"/>
              </a:spcBef>
              <a:spcAft>
                <a:spcPts val="0"/>
              </a:spcAft>
              <a:defRPr sz="1200">
                <a:solidFill>
                  <a:srgbClr val="7F7F7F"/>
                </a:solidFill>
                <a:latin typeface="Arial"/>
                <a:cs typeface="Arial"/>
              </a:defRPr>
            </a:lvl3pPr>
            <a:lvl4pPr>
              <a:lnSpc>
                <a:spcPts val="1600"/>
              </a:lnSpc>
              <a:spcBef>
                <a:spcPts val="0"/>
              </a:spcBef>
              <a:spcAft>
                <a:spcPts val="0"/>
              </a:spcAft>
              <a:defRPr sz="1200">
                <a:solidFill>
                  <a:srgbClr val="7F7F7F"/>
                </a:solidFill>
                <a:latin typeface="Arial"/>
                <a:cs typeface="Arial"/>
              </a:defRPr>
            </a:lvl4pPr>
            <a:lvl5pPr>
              <a:lnSpc>
                <a:spcPts val="16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8701085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USF_Text_Image_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388621" y="892940"/>
            <a:ext cx="4250637" cy="34583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4944998" y="840025"/>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Arial"/>
                <a:cs typeface="Arial"/>
              </a:defRPr>
            </a:lvl1pPr>
            <a:lvl2pPr>
              <a:lnSpc>
                <a:spcPts val="1600"/>
              </a:lnSpc>
              <a:spcBef>
                <a:spcPts val="0"/>
              </a:spcBef>
              <a:spcAft>
                <a:spcPts val="0"/>
              </a:spcAft>
              <a:defRPr sz="1000">
                <a:solidFill>
                  <a:srgbClr val="7F7F7F"/>
                </a:solidFill>
                <a:latin typeface="Arial"/>
                <a:cs typeface="Arial"/>
              </a:defRPr>
            </a:lvl2pPr>
            <a:lvl3pPr>
              <a:lnSpc>
                <a:spcPts val="1600"/>
              </a:lnSpc>
              <a:spcBef>
                <a:spcPts val="0"/>
              </a:spcBef>
              <a:spcAft>
                <a:spcPts val="0"/>
              </a:spcAft>
              <a:defRPr sz="1000">
                <a:solidFill>
                  <a:srgbClr val="7F7F7F"/>
                </a:solidFill>
                <a:latin typeface="Arial"/>
                <a:cs typeface="Arial"/>
              </a:defRPr>
            </a:lvl3pPr>
            <a:lvl4pPr>
              <a:lnSpc>
                <a:spcPts val="1600"/>
              </a:lnSpc>
              <a:spcBef>
                <a:spcPts val="0"/>
              </a:spcBef>
              <a:spcAft>
                <a:spcPts val="0"/>
              </a:spcAft>
              <a:defRPr sz="1000">
                <a:solidFill>
                  <a:srgbClr val="7F7F7F"/>
                </a:solidFill>
                <a:latin typeface="Arial"/>
                <a:cs typeface="Arial"/>
              </a:defRPr>
            </a:lvl4pPr>
            <a:lvl5pPr>
              <a:lnSpc>
                <a:spcPts val="1600"/>
              </a:lnSpc>
              <a:spcBef>
                <a:spcPts val="0"/>
              </a:spcBef>
              <a:spcAft>
                <a:spcPts val="0"/>
              </a:spcAft>
              <a:defRPr sz="10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190584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SF_Text_Image_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388623" y="892941"/>
            <a:ext cx="4250637" cy="3458398"/>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4944998" y="840026"/>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Arial"/>
                <a:cs typeface="Arial"/>
              </a:defRPr>
            </a:lvl1pPr>
            <a:lvl2pPr>
              <a:lnSpc>
                <a:spcPts val="1600"/>
              </a:lnSpc>
              <a:spcBef>
                <a:spcPts val="0"/>
              </a:spcBef>
              <a:spcAft>
                <a:spcPts val="0"/>
              </a:spcAft>
              <a:defRPr sz="1000">
                <a:solidFill>
                  <a:srgbClr val="7F7F7F"/>
                </a:solidFill>
                <a:latin typeface="Arial"/>
                <a:cs typeface="Arial"/>
              </a:defRPr>
            </a:lvl2pPr>
            <a:lvl3pPr>
              <a:lnSpc>
                <a:spcPts val="1600"/>
              </a:lnSpc>
              <a:spcBef>
                <a:spcPts val="0"/>
              </a:spcBef>
              <a:spcAft>
                <a:spcPts val="0"/>
              </a:spcAft>
              <a:defRPr sz="1000">
                <a:solidFill>
                  <a:srgbClr val="7F7F7F"/>
                </a:solidFill>
                <a:latin typeface="Arial"/>
                <a:cs typeface="Arial"/>
              </a:defRPr>
            </a:lvl3pPr>
            <a:lvl4pPr>
              <a:lnSpc>
                <a:spcPts val="1600"/>
              </a:lnSpc>
              <a:spcBef>
                <a:spcPts val="0"/>
              </a:spcBef>
              <a:spcAft>
                <a:spcPts val="0"/>
              </a:spcAft>
              <a:defRPr sz="1000">
                <a:solidFill>
                  <a:srgbClr val="7F7F7F"/>
                </a:solidFill>
                <a:latin typeface="Arial"/>
                <a:cs typeface="Arial"/>
              </a:defRPr>
            </a:lvl4pPr>
            <a:lvl5pPr>
              <a:lnSpc>
                <a:spcPts val="1600"/>
              </a:lnSpc>
              <a:spcBef>
                <a:spcPts val="0"/>
              </a:spcBef>
              <a:spcAft>
                <a:spcPts val="0"/>
              </a:spcAft>
              <a:defRPr sz="10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42049290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USF_TextSerif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6" name="Picture Placeholder 12"/>
          <p:cNvSpPr>
            <a:spLocks noGrp="1"/>
          </p:cNvSpPr>
          <p:nvPr>
            <p:ph type="pic" sz="quarter" idx="14" hasCustomPrompt="1"/>
          </p:nvPr>
        </p:nvSpPr>
        <p:spPr>
          <a:xfrm>
            <a:off x="4524733" y="906169"/>
            <a:ext cx="4250637" cy="3445169"/>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10"/>
          <p:cNvSpPr>
            <a:spLocks noGrp="1"/>
          </p:cNvSpPr>
          <p:nvPr>
            <p:ph type="body" sz="quarter" idx="13"/>
          </p:nvPr>
        </p:nvSpPr>
        <p:spPr>
          <a:xfrm>
            <a:off x="388621" y="840026"/>
            <a:ext cx="3830372" cy="3460678"/>
          </a:xfrm>
          <a:prstGeom prst="rect">
            <a:avLst/>
          </a:prstGeom>
        </p:spPr>
        <p:txBody>
          <a:bodyPr>
            <a:normAutofit/>
          </a:bodyPr>
          <a:lstStyle>
            <a:lvl1pPr>
              <a:lnSpc>
                <a:spcPts val="1600"/>
              </a:lnSpc>
              <a:spcBef>
                <a:spcPts val="0"/>
              </a:spcBef>
              <a:spcAft>
                <a:spcPts val="0"/>
              </a:spcAft>
              <a:defRPr sz="1000">
                <a:solidFill>
                  <a:srgbClr val="7F7F7F"/>
                </a:solidFill>
                <a:latin typeface="Georgia"/>
                <a:cs typeface="Georgia"/>
              </a:defRPr>
            </a:lvl1pPr>
            <a:lvl2pPr>
              <a:lnSpc>
                <a:spcPts val="1600"/>
              </a:lnSpc>
              <a:spcBef>
                <a:spcPts val="0"/>
              </a:spcBef>
              <a:spcAft>
                <a:spcPts val="0"/>
              </a:spcAft>
              <a:defRPr sz="1000">
                <a:solidFill>
                  <a:srgbClr val="7F7F7F"/>
                </a:solidFill>
                <a:latin typeface="Georgia"/>
                <a:cs typeface="Georgia"/>
              </a:defRPr>
            </a:lvl2pPr>
            <a:lvl3pPr>
              <a:lnSpc>
                <a:spcPts val="1600"/>
              </a:lnSpc>
              <a:spcBef>
                <a:spcPts val="0"/>
              </a:spcBef>
              <a:spcAft>
                <a:spcPts val="0"/>
              </a:spcAft>
              <a:defRPr sz="1000">
                <a:solidFill>
                  <a:srgbClr val="7F7F7F"/>
                </a:solidFill>
                <a:latin typeface="Georgia"/>
                <a:cs typeface="Georgia"/>
              </a:defRPr>
            </a:lvl3pPr>
            <a:lvl4pPr>
              <a:lnSpc>
                <a:spcPts val="1600"/>
              </a:lnSpc>
              <a:spcBef>
                <a:spcPts val="0"/>
              </a:spcBef>
              <a:spcAft>
                <a:spcPts val="0"/>
              </a:spcAft>
              <a:defRPr sz="1000">
                <a:solidFill>
                  <a:srgbClr val="7F7F7F"/>
                </a:solidFill>
                <a:latin typeface="Georgia"/>
                <a:cs typeface="Georgia"/>
              </a:defRPr>
            </a:lvl4pPr>
            <a:lvl5pPr>
              <a:lnSpc>
                <a:spcPts val="1600"/>
              </a:lnSpc>
              <a:spcBef>
                <a:spcPts val="0"/>
              </a:spcBef>
              <a:spcAft>
                <a:spcPts val="0"/>
              </a:spcAft>
              <a:defRPr sz="10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6916800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USF_2-column_TextSeri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p:nvPr>
        </p:nvSpPr>
        <p:spPr>
          <a:xfrm>
            <a:off x="388620" y="853254"/>
            <a:ext cx="4067230"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10"/>
          <p:cNvSpPr>
            <a:spLocks noGrp="1"/>
          </p:cNvSpPr>
          <p:nvPr>
            <p:ph type="body" sz="quarter" idx="14"/>
          </p:nvPr>
        </p:nvSpPr>
        <p:spPr>
          <a:xfrm>
            <a:off x="4708384" y="853254"/>
            <a:ext cx="4066986" cy="3447449"/>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4800592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USF_TextSans-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10"/>
          <p:cNvSpPr>
            <a:spLocks noGrp="1"/>
          </p:cNvSpPr>
          <p:nvPr>
            <p:ph type="body" sz="quarter" idx="13" hasCustomPrompt="1"/>
          </p:nvPr>
        </p:nvSpPr>
        <p:spPr>
          <a:xfrm>
            <a:off x="388620" y="1214182"/>
            <a:ext cx="8386749" cy="315791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dirty="0" smtClean="0"/>
              <a:t>Sans text font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7251219" y="1347684"/>
            <a:ext cx="184666" cy="369332"/>
          </a:xfrm>
          <a:prstGeom prst="rect">
            <a:avLst/>
          </a:prstGeom>
          <a:noFill/>
        </p:spPr>
        <p:txBody>
          <a:bodyPr wrap="none" rtlCol="0">
            <a:spAutoFit/>
          </a:bodyPr>
          <a:lstStyle/>
          <a:p>
            <a:pPr defTabSz="457200"/>
            <a:endParaRPr lang="en-US" dirty="0">
              <a:solidFill>
                <a:prstClr val="black"/>
              </a:solidFill>
            </a:endParaRPr>
          </a:p>
        </p:txBody>
      </p:sp>
      <p:sp>
        <p:nvSpPr>
          <p:cNvPr id="9" name="Text Placeholder 8"/>
          <p:cNvSpPr>
            <a:spLocks noGrp="1"/>
          </p:cNvSpPr>
          <p:nvPr>
            <p:ph type="body" sz="quarter" idx="14" hasCustomPrompt="1"/>
          </p:nvPr>
        </p:nvSpPr>
        <p:spPr>
          <a:xfrm>
            <a:off x="388938" y="841649"/>
            <a:ext cx="8386762" cy="343504"/>
          </a:xfrm>
        </p:spPr>
        <p:txBody>
          <a:bodyPr/>
          <a:lstStyle>
            <a:lvl1pPr>
              <a:defRPr sz="1800" i="1" baseline="0">
                <a:solidFill>
                  <a:srgbClr val="30BDFF"/>
                </a:solidFill>
                <a:latin typeface="Georgia"/>
                <a:cs typeface="Georgia"/>
              </a:defRPr>
            </a:lvl1pPr>
          </a:lstStyle>
          <a:p>
            <a:pPr lvl="0"/>
            <a:r>
              <a:rPr lang="en-US" dirty="0" smtClean="0"/>
              <a:t>Sample Subtitle or A-head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4254485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USF_Text_Image_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chorCtr="0">
            <a:normAutofit/>
          </a:bodyPr>
          <a:lstStyle>
            <a:lvl1pPr>
              <a:lnSpc>
                <a:spcPts val="2800"/>
              </a:lnSpc>
              <a:defRPr sz="2800"/>
            </a:lvl1pPr>
          </a:lstStyle>
          <a:p>
            <a:r>
              <a:rPr lang="en-US" dirty="0" smtClean="0"/>
              <a:t>SAMPLE SMALLER B-HEAD</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5"/>
          <p:cNvSpPr>
            <a:spLocks noGrp="1"/>
          </p:cNvSpPr>
          <p:nvPr>
            <p:ph type="body" sz="quarter" idx="15"/>
          </p:nvPr>
        </p:nvSpPr>
        <p:spPr>
          <a:xfrm>
            <a:off x="388622" y="1193934"/>
            <a:ext cx="4683184" cy="3148916"/>
          </a:xfrm>
          <a:prstGeom prst="rect">
            <a:avLst/>
          </a:prstGeom>
        </p:spPr>
        <p:txBody>
          <a:bodyPr>
            <a:noAutofit/>
          </a:bodyPr>
          <a:lstStyle>
            <a:lvl1pPr>
              <a:lnSpc>
                <a:spcPts val="1600"/>
              </a:lnSpc>
              <a:spcBef>
                <a:spcPts val="0"/>
              </a:spcBef>
              <a:spcAft>
                <a:spcPts val="0"/>
              </a:spcAft>
              <a:defRPr sz="1000">
                <a:solidFill>
                  <a:schemeClr val="bg1">
                    <a:lumMod val="50000"/>
                  </a:schemeClr>
                </a:solidFill>
              </a:defRPr>
            </a:lvl1pPr>
            <a:lvl2pPr>
              <a:lnSpc>
                <a:spcPts val="1600"/>
              </a:lnSpc>
              <a:spcBef>
                <a:spcPts val="0"/>
              </a:spcBef>
              <a:spcAft>
                <a:spcPts val="0"/>
              </a:spcAft>
              <a:defRPr sz="1000">
                <a:solidFill>
                  <a:schemeClr val="bg1">
                    <a:lumMod val="50000"/>
                  </a:schemeClr>
                </a:solidFill>
              </a:defRPr>
            </a:lvl2pPr>
            <a:lvl3pPr>
              <a:lnSpc>
                <a:spcPts val="1600"/>
              </a:lnSpc>
              <a:spcBef>
                <a:spcPts val="0"/>
              </a:spcBef>
              <a:spcAft>
                <a:spcPts val="0"/>
              </a:spcAft>
              <a:defRPr sz="1000">
                <a:solidFill>
                  <a:schemeClr val="bg1">
                    <a:lumMod val="50000"/>
                  </a:schemeClr>
                </a:solidFill>
              </a:defRPr>
            </a:lvl3pPr>
            <a:lvl4pPr>
              <a:lnSpc>
                <a:spcPts val="1600"/>
              </a:lnSpc>
              <a:spcBef>
                <a:spcPts val="0"/>
              </a:spcBef>
              <a:spcAft>
                <a:spcPts val="0"/>
              </a:spcAft>
              <a:defRPr sz="1000">
                <a:solidFill>
                  <a:schemeClr val="bg1">
                    <a:lumMod val="50000"/>
                  </a:schemeClr>
                </a:solidFill>
              </a:defRPr>
            </a:lvl4pPr>
            <a:lvl5pPr>
              <a:lnSpc>
                <a:spcPts val="1600"/>
              </a:lnSpc>
              <a:spcBef>
                <a:spcPts val="0"/>
              </a:spcBef>
              <a:spcAft>
                <a:spcPts val="0"/>
              </a:spcAft>
              <a:defRPr sz="10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3"/>
          <p:cNvSpPr>
            <a:spLocks noGrp="1"/>
          </p:cNvSpPr>
          <p:nvPr>
            <p:ph type="pic" sz="quarter" idx="16" hasCustomPrompt="1"/>
          </p:nvPr>
        </p:nvSpPr>
        <p:spPr>
          <a:xfrm>
            <a:off x="5367338" y="892940"/>
            <a:ext cx="3408032" cy="3449910"/>
          </a:xfrm>
          <a:prstGeom prst="rect">
            <a:avLst/>
          </a:prstGeom>
        </p:spPr>
        <p:txBody>
          <a:bodyPr>
            <a:normAutofit/>
          </a:bodyPr>
          <a:lstStyle>
            <a:lvl1pPr>
              <a:lnSpc>
                <a:spcPts val="1000"/>
              </a:lnSpc>
              <a:defRPr sz="800">
                <a:solidFill>
                  <a:srgbClr val="FF0000"/>
                </a:solidFill>
              </a:defRPr>
            </a:lvl1pPr>
          </a:lstStyle>
          <a:p>
            <a:r>
              <a:rPr lang="en-US" dirty="0" smtClean="0"/>
              <a:t>Image</a:t>
            </a:r>
          </a:p>
          <a:p>
            <a:r>
              <a:rPr lang="en-US" dirty="0" smtClean="0"/>
              <a:t>(drag picture to placeholder or click icon to add image)</a:t>
            </a:r>
            <a:endParaRPr lang="en-US" dirty="0"/>
          </a:p>
        </p:txBody>
      </p:sp>
      <p:sp>
        <p:nvSpPr>
          <p:cNvPr id="7" name="Text Placeholder 6"/>
          <p:cNvSpPr>
            <a:spLocks noGrp="1"/>
          </p:cNvSpPr>
          <p:nvPr>
            <p:ph type="body" sz="quarter" idx="17" hasCustomPrompt="1"/>
          </p:nvPr>
        </p:nvSpPr>
        <p:spPr>
          <a:xfrm>
            <a:off x="388938" y="845743"/>
            <a:ext cx="4683125" cy="284095"/>
          </a:xfrm>
        </p:spPr>
        <p:txBody>
          <a:bodyPr anchor="b" anchorCtr="0"/>
          <a:lstStyle>
            <a:lvl1pPr>
              <a:defRPr sz="1600" b="1">
                <a:solidFill>
                  <a:srgbClr val="30BDFF"/>
                </a:solidFill>
                <a:latin typeface="Georgia"/>
                <a:cs typeface="Georgia"/>
              </a:defRPr>
            </a:lvl1pPr>
            <a:lvl2pPr>
              <a:defRPr sz="1400" b="1">
                <a:solidFill>
                  <a:schemeClr val="tx2"/>
                </a:solidFill>
                <a:latin typeface="Georgia"/>
                <a:cs typeface="Georgia"/>
              </a:defRPr>
            </a:lvl2pPr>
            <a:lvl3pPr>
              <a:defRPr sz="1400" b="1">
                <a:solidFill>
                  <a:schemeClr val="tx2"/>
                </a:solidFill>
                <a:latin typeface="Georgia"/>
                <a:cs typeface="Georgia"/>
              </a:defRPr>
            </a:lvl3pPr>
            <a:lvl4pPr>
              <a:defRPr sz="1400" b="1">
                <a:solidFill>
                  <a:schemeClr val="tx2"/>
                </a:solidFill>
                <a:latin typeface="Georgia"/>
                <a:cs typeface="Georgia"/>
              </a:defRPr>
            </a:lvl4pPr>
            <a:lvl5pPr>
              <a:defRPr sz="1400" b="1">
                <a:solidFill>
                  <a:schemeClr val="tx2"/>
                </a:solidFill>
                <a:latin typeface="Georgia"/>
                <a:cs typeface="Georgia"/>
              </a:defRPr>
            </a:lvl5pPr>
          </a:lstStyle>
          <a:p>
            <a:pPr lvl="0"/>
            <a:r>
              <a:rPr lang="en-US" dirty="0" smtClean="0"/>
              <a:t>Sample C-Head</a:t>
            </a:r>
            <a:endParaRPr lang="en-US" dirty="0"/>
          </a:p>
        </p:txBody>
      </p:sp>
      <p:pic>
        <p:nvPicPr>
          <p:cNvPr id="10" name="Picture 9"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34122127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USF_TextSerif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
        <p:nvSpPr>
          <p:cNvPr id="12" name="Text Placeholder 10"/>
          <p:cNvSpPr>
            <a:spLocks noGrp="1"/>
          </p:cNvSpPr>
          <p:nvPr>
            <p:ph type="body" sz="quarter" idx="13"/>
          </p:nvPr>
        </p:nvSpPr>
        <p:spPr>
          <a:xfrm>
            <a:off x="388620" y="1477197"/>
            <a:ext cx="8386749" cy="2888288"/>
          </a:xfrm>
          <a:prstGeom prst="rect">
            <a:avLst/>
          </a:prstGeom>
        </p:spPr>
        <p:txBody>
          <a:bodyPr>
            <a:normAutofit/>
          </a:bodyPr>
          <a:lstStyle>
            <a:lvl1pPr>
              <a:lnSpc>
                <a:spcPts val="1800"/>
              </a:lnSpc>
              <a:spcBef>
                <a:spcPts val="0"/>
              </a:spcBef>
              <a:spcAft>
                <a:spcPts val="0"/>
              </a:spcAft>
              <a:defRPr sz="1200">
                <a:solidFill>
                  <a:srgbClr val="7F7F7F"/>
                </a:solidFill>
                <a:latin typeface="Georgia"/>
                <a:cs typeface="Georgia"/>
              </a:defRPr>
            </a:lvl1pPr>
            <a:lvl2pPr>
              <a:lnSpc>
                <a:spcPts val="1800"/>
              </a:lnSpc>
              <a:spcBef>
                <a:spcPts val="0"/>
              </a:spcBef>
              <a:spcAft>
                <a:spcPts val="0"/>
              </a:spcAft>
              <a:defRPr sz="1200">
                <a:solidFill>
                  <a:srgbClr val="7F7F7F"/>
                </a:solidFill>
                <a:latin typeface="Georgia"/>
                <a:cs typeface="Georgia"/>
              </a:defRPr>
            </a:lvl2pPr>
            <a:lvl3pPr>
              <a:lnSpc>
                <a:spcPts val="1800"/>
              </a:lnSpc>
              <a:spcBef>
                <a:spcPts val="0"/>
              </a:spcBef>
              <a:spcAft>
                <a:spcPts val="0"/>
              </a:spcAft>
              <a:defRPr sz="1200">
                <a:solidFill>
                  <a:srgbClr val="7F7F7F"/>
                </a:solidFill>
                <a:latin typeface="Georgia"/>
                <a:cs typeface="Georgia"/>
              </a:defRPr>
            </a:lvl3pPr>
            <a:lvl4pPr>
              <a:lnSpc>
                <a:spcPts val="1800"/>
              </a:lnSpc>
              <a:spcBef>
                <a:spcPts val="0"/>
              </a:spcBef>
              <a:spcAft>
                <a:spcPts val="0"/>
              </a:spcAft>
              <a:defRPr sz="1200">
                <a:solidFill>
                  <a:srgbClr val="7F7F7F"/>
                </a:solidFill>
                <a:latin typeface="Georgia"/>
                <a:cs typeface="Georgia"/>
              </a:defRPr>
            </a:lvl4pPr>
            <a:lvl5pPr>
              <a:lnSpc>
                <a:spcPts val="1800"/>
              </a:lnSpc>
              <a:spcBef>
                <a:spcPts val="0"/>
              </a:spcBef>
              <a:spcAft>
                <a:spcPts val="0"/>
              </a:spcAft>
              <a:defRPr sz="1200">
                <a:solidFill>
                  <a:srgbClr val="7F7F7F"/>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4212519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USF_TextSans_2lin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
        <p:nvSpPr>
          <p:cNvPr id="10" name="Text Placeholder 10"/>
          <p:cNvSpPr>
            <a:spLocks noGrp="1"/>
          </p:cNvSpPr>
          <p:nvPr>
            <p:ph type="body" sz="quarter" idx="13"/>
          </p:nvPr>
        </p:nvSpPr>
        <p:spPr>
          <a:xfrm>
            <a:off x="388620" y="1488234"/>
            <a:ext cx="8386749" cy="2916937"/>
          </a:xfrm>
          <a:prstGeom prst="rect">
            <a:avLst/>
          </a:prstGeom>
        </p:spPr>
        <p:txBody>
          <a:bodyPr>
            <a:normAutofit/>
          </a:bodyPr>
          <a:lstStyle>
            <a:lvl1pPr>
              <a:lnSpc>
                <a:spcPts val="1800"/>
              </a:lnSpc>
              <a:spcBef>
                <a:spcPts val="0"/>
              </a:spcBef>
              <a:spcAft>
                <a:spcPts val="0"/>
              </a:spcAft>
              <a:defRPr sz="1200">
                <a:solidFill>
                  <a:srgbClr val="7F7F7F"/>
                </a:solidFill>
                <a:latin typeface="Arial"/>
                <a:cs typeface="Arial"/>
              </a:defRPr>
            </a:lvl1pPr>
            <a:lvl2pPr>
              <a:lnSpc>
                <a:spcPts val="1800"/>
              </a:lnSpc>
              <a:spcBef>
                <a:spcPts val="0"/>
              </a:spcBef>
              <a:spcAft>
                <a:spcPts val="0"/>
              </a:spcAft>
              <a:defRPr sz="1200">
                <a:solidFill>
                  <a:srgbClr val="7F7F7F"/>
                </a:solidFill>
                <a:latin typeface="Arial"/>
                <a:cs typeface="Arial"/>
              </a:defRPr>
            </a:lvl2pPr>
            <a:lvl3pPr>
              <a:lnSpc>
                <a:spcPts val="1800"/>
              </a:lnSpc>
              <a:spcBef>
                <a:spcPts val="0"/>
              </a:spcBef>
              <a:spcAft>
                <a:spcPts val="0"/>
              </a:spcAft>
              <a:defRPr sz="1200">
                <a:solidFill>
                  <a:srgbClr val="7F7F7F"/>
                </a:solidFill>
                <a:latin typeface="Arial"/>
                <a:cs typeface="Arial"/>
              </a:defRPr>
            </a:lvl3pPr>
            <a:lvl4pPr>
              <a:lnSpc>
                <a:spcPts val="1800"/>
              </a:lnSpc>
              <a:spcBef>
                <a:spcPts val="0"/>
              </a:spcBef>
              <a:spcAft>
                <a:spcPts val="0"/>
              </a:spcAft>
              <a:defRPr sz="1200">
                <a:solidFill>
                  <a:srgbClr val="7F7F7F"/>
                </a:solidFill>
                <a:latin typeface="Arial"/>
                <a:cs typeface="Arial"/>
              </a:defRPr>
            </a:lvl4pPr>
            <a:lvl5pPr>
              <a:lnSpc>
                <a:spcPts val="1800"/>
              </a:lnSpc>
              <a:spcBef>
                <a:spcPts val="0"/>
              </a:spcBef>
              <a:spcAft>
                <a:spcPts val="0"/>
              </a:spcAft>
              <a:defRPr sz="1200">
                <a:solidFill>
                  <a:srgbClr val="7F7F7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txBox="1">
            <a:spLocks/>
          </p:cNvSpPr>
          <p:nvPr userDrawn="1"/>
        </p:nvSpPr>
        <p:spPr>
          <a:xfrm>
            <a:off x="388620" y="146728"/>
            <a:ext cx="8369621" cy="1223308"/>
          </a:xfrm>
          <a:prstGeom prst="rect">
            <a:avLst/>
          </a:prstGeom>
        </p:spPr>
        <p:txBody>
          <a:bodyPr vert="horz" lIns="0" tIns="0" rIns="0" bIns="0" rtlCol="0" anchor="b" anchorCtr="0">
            <a:noAutofit/>
          </a:bodyPr>
          <a:lstStyle>
            <a:lvl1pPr algn="l" defTabSz="457200" rtl="0" eaLnBrk="1" latinLnBrk="0" hangingPunct="1">
              <a:lnSpc>
                <a:spcPts val="4000"/>
              </a:lnSpc>
              <a:spcBef>
                <a:spcPct val="0"/>
              </a:spcBef>
              <a:buNone/>
              <a:defRPr sz="4000" kern="1200" baseline="0">
                <a:solidFill>
                  <a:schemeClr val="tx1"/>
                </a:solidFill>
                <a:latin typeface="Arial"/>
                <a:ea typeface="+mj-ea"/>
                <a:cs typeface="Arial"/>
              </a:defRPr>
            </a:lvl1pPr>
          </a:lstStyle>
          <a:p>
            <a:pPr>
              <a:lnSpc>
                <a:spcPts val="5000"/>
              </a:lnSpc>
            </a:pPr>
            <a:r>
              <a:rPr lang="en-US" dirty="0" smtClean="0">
                <a:solidFill>
                  <a:srgbClr val="7F7F7F"/>
                </a:solidFill>
              </a:rPr>
              <a:t>Click to edit Master title style</a:t>
            </a:r>
            <a:br>
              <a:rPr lang="en-US" dirty="0" smtClean="0">
                <a:solidFill>
                  <a:srgbClr val="7F7F7F"/>
                </a:solidFill>
              </a:rPr>
            </a:br>
            <a:r>
              <a:rPr lang="en-US" dirty="0" smtClean="0">
                <a:solidFill>
                  <a:srgbClr val="7F7F7F"/>
                </a:solidFill>
              </a:rPr>
              <a:t>Two Line Version of Title</a:t>
            </a:r>
            <a:endParaRPr lang="en-US" dirty="0">
              <a:solidFill>
                <a:srgbClr val="7F7F7F"/>
              </a:solidFill>
            </a:endParaRPr>
          </a:p>
        </p:txBody>
      </p:sp>
    </p:spTree>
    <p:extLst>
      <p:ext uri="{BB962C8B-B14F-4D97-AF65-F5344CB8AC3E}">
        <p14:creationId xmlns:p14="http://schemas.microsoft.com/office/powerpoint/2010/main" val="13473874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USF_Chart_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59868"/>
            <a:ext cx="8386748" cy="3482981"/>
          </a:xfrm>
          <a:prstGeom prst="rect">
            <a:avLst/>
          </a:prstGeom>
        </p:spPr>
        <p:txBody>
          <a:bodyPr/>
          <a:lstStyle/>
          <a:p>
            <a:r>
              <a:rPr lang="en-US" smtClean="0"/>
              <a:t>Click icon to add chart</a:t>
            </a:r>
            <a:endParaRPr lang="en-US"/>
          </a:p>
        </p:txBody>
      </p:sp>
      <p:pic>
        <p:nvPicPr>
          <p:cNvPr id="7" name="Picture 6"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26398766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USF_Chart_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prstClr val="black">
                    <a:tint val="75000"/>
                  </a:prstClr>
                </a:solidFill>
              </a:rPr>
              <a:t>TITLE OF PRESENTATION</a:t>
            </a:r>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a:t>
            </a:fld>
            <a:endParaRPr lang="en-US" dirty="0">
              <a:solidFill>
                <a:prstClr val="black">
                  <a:tint val="75000"/>
                </a:prstClr>
              </a:solidFill>
            </a:endParaRPr>
          </a:p>
        </p:txBody>
      </p:sp>
      <p:sp>
        <p:nvSpPr>
          <p:cNvPr id="11" name="Chart Placeholder 14"/>
          <p:cNvSpPr>
            <a:spLocks noGrp="1"/>
          </p:cNvSpPr>
          <p:nvPr>
            <p:ph type="chart" sz="quarter" idx="13"/>
          </p:nvPr>
        </p:nvSpPr>
        <p:spPr>
          <a:xfrm>
            <a:off x="388622" y="846639"/>
            <a:ext cx="6117056" cy="3496210"/>
          </a:xfrm>
          <a:prstGeom prst="rect">
            <a:avLst/>
          </a:prstGeom>
        </p:spPr>
        <p:txBody>
          <a:bodyPr/>
          <a:lstStyle/>
          <a:p>
            <a:r>
              <a:rPr lang="en-US" smtClean="0"/>
              <a:t>Click icon to add chart</a:t>
            </a:r>
            <a:endParaRPr lang="en-US" dirty="0"/>
          </a:p>
        </p:txBody>
      </p:sp>
      <p:sp>
        <p:nvSpPr>
          <p:cNvPr id="12" name="Text Placeholder 2"/>
          <p:cNvSpPr>
            <a:spLocks noGrp="1"/>
          </p:cNvSpPr>
          <p:nvPr>
            <p:ph type="body" sz="quarter" idx="14"/>
          </p:nvPr>
        </p:nvSpPr>
        <p:spPr>
          <a:xfrm>
            <a:off x="6677025" y="846639"/>
            <a:ext cx="2098345" cy="3496211"/>
          </a:xfrm>
          <a:prstGeom prst="rect">
            <a:avLst/>
          </a:prstGeom>
        </p:spPr>
        <p:txBody>
          <a:bodyPr>
            <a:noAutofit/>
          </a:bodyPr>
          <a:lstStyle>
            <a:lvl1pPr>
              <a:spcBef>
                <a:spcPts val="0"/>
              </a:spcBef>
              <a:spcAft>
                <a:spcPts val="0"/>
              </a:spcAft>
              <a:defRPr sz="1000"/>
            </a:lvl1pPr>
            <a:lvl2pPr>
              <a:spcBef>
                <a:spcPts val="0"/>
              </a:spcBef>
              <a:spcAft>
                <a:spcPts val="0"/>
              </a:spcAft>
              <a:defRPr sz="1000"/>
            </a:lvl2pPr>
            <a:lvl3pPr>
              <a:defRPr sz="1000"/>
            </a:lvl3pPr>
            <a:lvl4pPr>
              <a:defRPr sz="1000"/>
            </a:lvl4pPr>
            <a:lvl5pPr>
              <a:defRPr sz="1000"/>
            </a:lvl5pPr>
          </a:lstStyle>
          <a:p>
            <a:pPr lvl="0"/>
            <a:r>
              <a:rPr lang="en-US" smtClean="0"/>
              <a:t>Click to edit Master text styles</a:t>
            </a:r>
          </a:p>
          <a:p>
            <a:pPr lvl="1"/>
            <a:r>
              <a:rPr lang="en-US" smtClean="0"/>
              <a:t>Second level</a:t>
            </a:r>
          </a:p>
        </p:txBody>
      </p:sp>
      <p:pic>
        <p:nvPicPr>
          <p:cNvPr id="8" name="Picture 7" descr="USF_CF_horizontal_CYAN_2015.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8621" y="4625435"/>
            <a:ext cx="1595790" cy="190845"/>
          </a:xfrm>
          <a:prstGeom prst="rect">
            <a:avLst/>
          </a:prstGeom>
        </p:spPr>
      </p:pic>
    </p:spTree>
    <p:extLst>
      <p:ext uri="{BB962C8B-B14F-4D97-AF65-F5344CB8AC3E}">
        <p14:creationId xmlns:p14="http://schemas.microsoft.com/office/powerpoint/2010/main" val="19993934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US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13" name="Picture 12" descr="unicef logo cyan.eps"/>
          <p:cNvPicPr>
            <a:picLocks noChangeAspect="1"/>
          </p:cNvPicPr>
          <p:nvPr userDrawn="1"/>
        </p:nvPicPr>
        <p:blipFill>
          <a:blip r:embed="rId2">
            <a:biLevel thresh="50000"/>
            <a:extLst>
              <a:ext uri="{28A0092B-C50C-407E-A947-70E740481C1C}">
                <a14:useLocalDpi xmlns:a14="http://schemas.microsoft.com/office/drawing/2010/main"/>
              </a:ext>
            </a:extLst>
          </a:blip>
          <a:stretch>
            <a:fillRect/>
          </a:stretch>
        </p:blipFill>
        <p:spPr>
          <a:xfrm>
            <a:off x="1398293" y="1719180"/>
            <a:ext cx="6347414" cy="1522084"/>
          </a:xfrm>
          <a:prstGeom prst="rect">
            <a:avLst/>
          </a:prstGeom>
        </p:spPr>
      </p:pic>
    </p:spTree>
    <p:extLst>
      <p:ext uri="{BB962C8B-B14F-4D97-AF65-F5344CB8AC3E}">
        <p14:creationId xmlns:p14="http://schemas.microsoft.com/office/powerpoint/2010/main" val="38295319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USF_CF_logo_slid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3" name="Picture 2" descr="USF15_CFLogoStacked_White100%.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34028" y="890682"/>
            <a:ext cx="4976372" cy="3087194"/>
          </a:xfrm>
          <a:prstGeom prst="rect">
            <a:avLst/>
          </a:prstGeom>
        </p:spPr>
      </p:pic>
    </p:spTree>
    <p:extLst>
      <p:ext uri="{BB962C8B-B14F-4D97-AF65-F5344CB8AC3E}">
        <p14:creationId xmlns:p14="http://schemas.microsoft.com/office/powerpoint/2010/main" val="153440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theme" Target="../theme/theme10.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3" Type="http://schemas.openxmlformats.org/officeDocument/2006/relationships/slideLayout" Target="../slideLayouts/slideLayout203.xml"/><Relationship Id="rId21" Type="http://schemas.openxmlformats.org/officeDocument/2006/relationships/theme" Target="../theme/theme11.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3" Type="http://schemas.openxmlformats.org/officeDocument/2006/relationships/slideLayout" Target="../slideLayouts/slideLayout223.xml"/><Relationship Id="rId21" Type="http://schemas.openxmlformats.org/officeDocument/2006/relationships/theme" Target="../theme/theme12.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theme" Target="../theme/theme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heme" Target="../theme/theme5.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theme" Target="../theme/theme6.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21" Type="http://schemas.openxmlformats.org/officeDocument/2006/relationships/theme" Target="../theme/theme7.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3" Type="http://schemas.openxmlformats.org/officeDocument/2006/relationships/slideLayout" Target="../slideLayouts/slideLayout143.xml"/><Relationship Id="rId21" Type="http://schemas.openxmlformats.org/officeDocument/2006/relationships/theme" Target="../theme/theme8.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slideLayout" Target="../slideLayouts/slideLayout178.xml"/><Relationship Id="rId3" Type="http://schemas.openxmlformats.org/officeDocument/2006/relationships/slideLayout" Target="../slideLayouts/slideLayout163.xml"/><Relationship Id="rId21" Type="http://schemas.openxmlformats.org/officeDocument/2006/relationships/theme" Target="../theme/theme9.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0" Type="http://schemas.openxmlformats.org/officeDocument/2006/relationships/slideLayout" Target="../slideLayouts/slideLayout180.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10" Type="http://schemas.openxmlformats.org/officeDocument/2006/relationships/slideLayout" Target="../slideLayouts/slideLayout170.xml"/><Relationship Id="rId19" Type="http://schemas.openxmlformats.org/officeDocument/2006/relationships/slideLayout" Target="../slideLayouts/slideLayout179.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57683" y="4602591"/>
            <a:ext cx="2895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r>
              <a:rPr lang="en-US" smtClean="0">
                <a:solidFill>
                  <a:prstClr val="black">
                    <a:tint val="75000"/>
                  </a:prstClr>
                </a:solidFill>
              </a:rPr>
              <a:t>TITLE OF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301933" y="4599603"/>
            <a:ext cx="527591" cy="273844"/>
          </a:xfrm>
          <a:prstGeom prst="rect">
            <a:avLst/>
          </a:prstGeom>
        </p:spPr>
        <p:txBody>
          <a:bodyPr vert="horz" lIns="91440" tIns="45720" rIns="91440" bIns="45720" rtlCol="0" anchor="ctr"/>
          <a:lstStyle>
            <a:lvl1pPr algn="r">
              <a:defRPr sz="900" b="1">
                <a:solidFill>
                  <a:schemeClr val="tx1">
                    <a:tint val="75000"/>
                  </a:schemeClr>
                </a:solidFill>
                <a:latin typeface="Arial"/>
                <a:cs typeface="Aria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Title Placeholder 3"/>
          <p:cNvSpPr>
            <a:spLocks noGrp="1"/>
          </p:cNvSpPr>
          <p:nvPr>
            <p:ph type="title"/>
          </p:nvPr>
        </p:nvSpPr>
        <p:spPr>
          <a:xfrm>
            <a:off x="388623" y="195274"/>
            <a:ext cx="8386749" cy="530060"/>
          </a:xfrm>
          <a:prstGeom prst="rect">
            <a:avLst/>
          </a:prstGeom>
          <a:ln>
            <a:noFill/>
          </a:ln>
        </p:spPr>
        <p:txBody>
          <a:bodyPr vert="horz" lIns="0" tIns="0" rIns="0" bIns="0" rtlCol="0" anchor="b" anchorCtr="0">
            <a:noAutofit/>
          </a:bodyPr>
          <a:lstStyle/>
          <a:p>
            <a:r>
              <a:rPr lang="en-US" dirty="0" smtClean="0"/>
              <a:t>Single Line Title</a:t>
            </a:r>
            <a:endParaRPr lang="en-US" dirty="0"/>
          </a:p>
        </p:txBody>
      </p:sp>
      <p:sp>
        <p:nvSpPr>
          <p:cNvPr id="7" name="Date Placeholder 6"/>
          <p:cNvSpPr>
            <a:spLocks noGrp="1"/>
          </p:cNvSpPr>
          <p:nvPr>
            <p:ph type="dt" sz="half" idx="2"/>
          </p:nvPr>
        </p:nvSpPr>
        <p:spPr>
          <a:xfrm>
            <a:off x="4708383" y="4602592"/>
            <a:ext cx="2133600" cy="274637"/>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pPr defTabSz="457200"/>
            <a:endParaRPr lang="en-US" dirty="0">
              <a:solidFill>
                <a:prstClr val="black">
                  <a:tint val="75000"/>
                </a:prstClr>
              </a:solidFill>
            </a:endParaRPr>
          </a:p>
        </p:txBody>
      </p:sp>
      <p:sp>
        <p:nvSpPr>
          <p:cNvPr id="8" name="Text Placeholder 7"/>
          <p:cNvSpPr>
            <a:spLocks noGrp="1"/>
          </p:cNvSpPr>
          <p:nvPr>
            <p:ph type="body" idx="1"/>
          </p:nvPr>
        </p:nvSpPr>
        <p:spPr>
          <a:xfrm>
            <a:off x="388623" y="819737"/>
            <a:ext cx="8386749" cy="3774490"/>
          </a:xfrm>
          <a:prstGeom prst="rect">
            <a:avLst/>
          </a:prstGeom>
        </p:spPr>
        <p:txBody>
          <a:bodyPr vert="horz" lIns="0" tIns="0" rIns="0" bIns="0" rtlCol="0">
            <a:noAutofit/>
          </a:body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edit Master text styles</a:t>
            </a:r>
          </a:p>
          <a:p>
            <a:pPr lvl="1"/>
            <a:r>
              <a:rPr lang="en-US" dirty="0" smtClean="0"/>
              <a:t>Second level, bullet</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descr="I:\Community Fundraising\CSP\Zonta\Logo\Zonta-International-Logo_Horizontal_Color.jpg"/>
          <p:cNvPicPr>
            <a:picLocks noChangeAspect="1" noChangeArrowheads="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2133600" y="4552950"/>
            <a:ext cx="840032"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2219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hdr="0" ftr="0" dt="0"/>
  <p:txStyles>
    <p:titleStyle>
      <a:lvl1pPr algn="l" defTabSz="457200" rtl="0" eaLnBrk="1" latinLnBrk="0" hangingPunct="1">
        <a:lnSpc>
          <a:spcPts val="4000"/>
        </a:lnSpc>
        <a:spcBef>
          <a:spcPct val="0"/>
        </a:spcBef>
        <a:buNone/>
        <a:defRPr sz="4000" kern="1200" baseline="0">
          <a:solidFill>
            <a:srgbClr val="7F7F7F"/>
          </a:solidFill>
          <a:latin typeface="Arial"/>
          <a:ea typeface="+mj-ea"/>
          <a:cs typeface="Arial"/>
        </a:defRPr>
      </a:lvl1pPr>
    </p:titleStyle>
    <p:body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rgbClr val="7F7F7F"/>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chemeClr val="tx1">
              <a:lumMod val="50000"/>
              <a:lumOff val="50000"/>
            </a:schemeClr>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57683" y="4602591"/>
            <a:ext cx="2895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r>
              <a:rPr lang="en-US" smtClean="0">
                <a:solidFill>
                  <a:prstClr val="black">
                    <a:tint val="75000"/>
                  </a:prstClr>
                </a:solidFill>
              </a:rPr>
              <a:t>TITLE OF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301931" y="4599603"/>
            <a:ext cx="527591" cy="273844"/>
          </a:xfrm>
          <a:prstGeom prst="rect">
            <a:avLst/>
          </a:prstGeom>
        </p:spPr>
        <p:txBody>
          <a:bodyPr vert="horz" lIns="91440" tIns="45720" rIns="91440" bIns="45720" rtlCol="0" anchor="ctr"/>
          <a:lstStyle>
            <a:lvl1pPr algn="r">
              <a:defRPr sz="900" b="1">
                <a:solidFill>
                  <a:schemeClr val="tx1">
                    <a:tint val="75000"/>
                  </a:schemeClr>
                </a:solidFill>
                <a:latin typeface="Arial"/>
                <a:cs typeface="Aria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Title Placeholder 3"/>
          <p:cNvSpPr>
            <a:spLocks noGrp="1"/>
          </p:cNvSpPr>
          <p:nvPr>
            <p:ph type="title"/>
          </p:nvPr>
        </p:nvSpPr>
        <p:spPr>
          <a:xfrm>
            <a:off x="388621" y="195273"/>
            <a:ext cx="8386749" cy="530060"/>
          </a:xfrm>
          <a:prstGeom prst="rect">
            <a:avLst/>
          </a:prstGeom>
          <a:ln>
            <a:noFill/>
          </a:ln>
        </p:spPr>
        <p:txBody>
          <a:bodyPr vert="horz" lIns="0" tIns="0" rIns="0" bIns="0" rtlCol="0" anchor="b" anchorCtr="0">
            <a:noAutofit/>
          </a:bodyPr>
          <a:lstStyle/>
          <a:p>
            <a:r>
              <a:rPr lang="en-US" dirty="0" smtClean="0"/>
              <a:t>Single Line Title</a:t>
            </a:r>
            <a:endParaRPr lang="en-US" dirty="0"/>
          </a:p>
        </p:txBody>
      </p:sp>
      <p:sp>
        <p:nvSpPr>
          <p:cNvPr id="7" name="Date Placeholder 6"/>
          <p:cNvSpPr>
            <a:spLocks noGrp="1"/>
          </p:cNvSpPr>
          <p:nvPr>
            <p:ph type="dt" sz="half" idx="2"/>
          </p:nvPr>
        </p:nvSpPr>
        <p:spPr>
          <a:xfrm>
            <a:off x="4708383" y="4602591"/>
            <a:ext cx="2133600" cy="274637"/>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pPr defTabSz="457200"/>
            <a:endParaRPr lang="en-US" dirty="0">
              <a:solidFill>
                <a:prstClr val="black">
                  <a:tint val="75000"/>
                </a:prstClr>
              </a:solidFill>
            </a:endParaRPr>
          </a:p>
        </p:txBody>
      </p:sp>
      <p:sp>
        <p:nvSpPr>
          <p:cNvPr id="8" name="Text Placeholder 7"/>
          <p:cNvSpPr>
            <a:spLocks noGrp="1"/>
          </p:cNvSpPr>
          <p:nvPr>
            <p:ph type="body" idx="1"/>
          </p:nvPr>
        </p:nvSpPr>
        <p:spPr>
          <a:xfrm>
            <a:off x="388621" y="819736"/>
            <a:ext cx="8386749" cy="3774490"/>
          </a:xfrm>
          <a:prstGeom prst="rect">
            <a:avLst/>
          </a:prstGeom>
        </p:spPr>
        <p:txBody>
          <a:bodyPr vert="horz" lIns="0" tIns="0" rIns="0" bIns="0" rtlCol="0">
            <a:noAutofit/>
          </a:body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edit Master text styles</a:t>
            </a:r>
          </a:p>
          <a:p>
            <a:pPr lvl="1"/>
            <a:r>
              <a:rPr lang="en-US" dirty="0" smtClean="0"/>
              <a:t>Second level, bullet</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974921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Lst>
  <p:hf hdr="0" ftr="0" dt="0"/>
  <p:txStyles>
    <p:titleStyle>
      <a:lvl1pPr algn="l" defTabSz="457200" rtl="0" eaLnBrk="1" latinLnBrk="0" hangingPunct="1">
        <a:lnSpc>
          <a:spcPts val="4000"/>
        </a:lnSpc>
        <a:spcBef>
          <a:spcPct val="0"/>
        </a:spcBef>
        <a:buNone/>
        <a:defRPr sz="4000" kern="1200" baseline="0">
          <a:solidFill>
            <a:srgbClr val="7F7F7F"/>
          </a:solidFill>
          <a:latin typeface="Arial"/>
          <a:ea typeface="+mj-ea"/>
          <a:cs typeface="Arial"/>
        </a:defRPr>
      </a:lvl1pPr>
    </p:titleStyle>
    <p:body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rgbClr val="7F7F7F"/>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chemeClr val="tx1">
              <a:lumMod val="50000"/>
              <a:lumOff val="50000"/>
            </a:schemeClr>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57683" y="4602591"/>
            <a:ext cx="2895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r>
              <a:rPr lang="en-US" smtClean="0">
                <a:solidFill>
                  <a:prstClr val="black">
                    <a:tint val="75000"/>
                  </a:prstClr>
                </a:solidFill>
              </a:rPr>
              <a:t>TITLE OF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301931" y="4599603"/>
            <a:ext cx="527591" cy="273844"/>
          </a:xfrm>
          <a:prstGeom prst="rect">
            <a:avLst/>
          </a:prstGeom>
        </p:spPr>
        <p:txBody>
          <a:bodyPr vert="horz" lIns="91440" tIns="45720" rIns="91440" bIns="45720" rtlCol="0" anchor="ctr"/>
          <a:lstStyle>
            <a:lvl1pPr algn="r">
              <a:defRPr sz="900" b="1">
                <a:solidFill>
                  <a:schemeClr val="tx1">
                    <a:tint val="75000"/>
                  </a:schemeClr>
                </a:solidFill>
                <a:latin typeface="Arial"/>
                <a:cs typeface="Aria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Title Placeholder 3"/>
          <p:cNvSpPr>
            <a:spLocks noGrp="1"/>
          </p:cNvSpPr>
          <p:nvPr>
            <p:ph type="title"/>
          </p:nvPr>
        </p:nvSpPr>
        <p:spPr>
          <a:xfrm>
            <a:off x="388621" y="195273"/>
            <a:ext cx="8386749" cy="530060"/>
          </a:xfrm>
          <a:prstGeom prst="rect">
            <a:avLst/>
          </a:prstGeom>
          <a:ln>
            <a:noFill/>
          </a:ln>
        </p:spPr>
        <p:txBody>
          <a:bodyPr vert="horz" lIns="0" tIns="0" rIns="0" bIns="0" rtlCol="0" anchor="b" anchorCtr="0">
            <a:noAutofit/>
          </a:bodyPr>
          <a:lstStyle/>
          <a:p>
            <a:r>
              <a:rPr lang="en-US" dirty="0" smtClean="0"/>
              <a:t>Single Line Title</a:t>
            </a:r>
            <a:endParaRPr lang="en-US" dirty="0"/>
          </a:p>
        </p:txBody>
      </p:sp>
      <p:sp>
        <p:nvSpPr>
          <p:cNvPr id="7" name="Date Placeholder 6"/>
          <p:cNvSpPr>
            <a:spLocks noGrp="1"/>
          </p:cNvSpPr>
          <p:nvPr>
            <p:ph type="dt" sz="half" idx="2"/>
          </p:nvPr>
        </p:nvSpPr>
        <p:spPr>
          <a:xfrm>
            <a:off x="4708383" y="4602591"/>
            <a:ext cx="2133600" cy="274637"/>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pPr defTabSz="457200"/>
            <a:endParaRPr lang="en-US" dirty="0">
              <a:solidFill>
                <a:prstClr val="black">
                  <a:tint val="75000"/>
                </a:prstClr>
              </a:solidFill>
            </a:endParaRPr>
          </a:p>
        </p:txBody>
      </p:sp>
      <p:sp>
        <p:nvSpPr>
          <p:cNvPr id="8" name="Text Placeholder 7"/>
          <p:cNvSpPr>
            <a:spLocks noGrp="1"/>
          </p:cNvSpPr>
          <p:nvPr>
            <p:ph type="body" idx="1"/>
          </p:nvPr>
        </p:nvSpPr>
        <p:spPr>
          <a:xfrm>
            <a:off x="388621" y="819736"/>
            <a:ext cx="8386749" cy="3774490"/>
          </a:xfrm>
          <a:prstGeom prst="rect">
            <a:avLst/>
          </a:prstGeom>
        </p:spPr>
        <p:txBody>
          <a:bodyPr vert="horz" lIns="0" tIns="0" rIns="0" bIns="0" rtlCol="0">
            <a:noAutofit/>
          </a:body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edit Master text styles</a:t>
            </a:r>
          </a:p>
          <a:p>
            <a:pPr lvl="1"/>
            <a:r>
              <a:rPr lang="en-US" dirty="0" smtClean="0"/>
              <a:t>Second level, bullet</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62981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 id="2147483952" r:id="rId19"/>
    <p:sldLayoutId id="2147483953" r:id="rId20"/>
  </p:sldLayoutIdLst>
  <p:hf hdr="0" ftr="0" dt="0"/>
  <p:txStyles>
    <p:titleStyle>
      <a:lvl1pPr algn="l" defTabSz="457200" rtl="0" eaLnBrk="1" latinLnBrk="0" hangingPunct="1">
        <a:lnSpc>
          <a:spcPts val="4000"/>
        </a:lnSpc>
        <a:spcBef>
          <a:spcPct val="0"/>
        </a:spcBef>
        <a:buNone/>
        <a:defRPr sz="4000" kern="1200" baseline="0">
          <a:solidFill>
            <a:srgbClr val="7F7F7F"/>
          </a:solidFill>
          <a:latin typeface="Arial"/>
          <a:ea typeface="+mj-ea"/>
          <a:cs typeface="Arial"/>
        </a:defRPr>
      </a:lvl1pPr>
    </p:titleStyle>
    <p:body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rgbClr val="7F7F7F"/>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chemeClr val="tx1">
              <a:lumMod val="50000"/>
              <a:lumOff val="50000"/>
            </a:schemeClr>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57683" y="4602591"/>
            <a:ext cx="2895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r>
              <a:rPr lang="en-US" smtClean="0">
                <a:solidFill>
                  <a:prstClr val="black">
                    <a:tint val="75000"/>
                  </a:prstClr>
                </a:solidFill>
              </a:rPr>
              <a:t>TITLE OF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301931" y="4599603"/>
            <a:ext cx="527591" cy="273844"/>
          </a:xfrm>
          <a:prstGeom prst="rect">
            <a:avLst/>
          </a:prstGeom>
        </p:spPr>
        <p:txBody>
          <a:bodyPr vert="horz" lIns="91440" tIns="45720" rIns="91440" bIns="45720" rtlCol="0" anchor="ctr"/>
          <a:lstStyle>
            <a:lvl1pPr algn="r">
              <a:defRPr sz="900" b="1">
                <a:solidFill>
                  <a:schemeClr val="tx1">
                    <a:tint val="75000"/>
                  </a:schemeClr>
                </a:solidFill>
                <a:latin typeface="Arial"/>
                <a:cs typeface="Aria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Title Placeholder 3"/>
          <p:cNvSpPr>
            <a:spLocks noGrp="1"/>
          </p:cNvSpPr>
          <p:nvPr>
            <p:ph type="title"/>
          </p:nvPr>
        </p:nvSpPr>
        <p:spPr>
          <a:xfrm>
            <a:off x="388621" y="195273"/>
            <a:ext cx="8386749" cy="530060"/>
          </a:xfrm>
          <a:prstGeom prst="rect">
            <a:avLst/>
          </a:prstGeom>
          <a:ln>
            <a:noFill/>
          </a:ln>
        </p:spPr>
        <p:txBody>
          <a:bodyPr vert="horz" lIns="0" tIns="0" rIns="0" bIns="0" rtlCol="0" anchor="b" anchorCtr="0">
            <a:noAutofit/>
          </a:bodyPr>
          <a:lstStyle/>
          <a:p>
            <a:r>
              <a:rPr lang="en-US" dirty="0" smtClean="0"/>
              <a:t>Single Line Title</a:t>
            </a:r>
            <a:endParaRPr lang="en-US" dirty="0"/>
          </a:p>
        </p:txBody>
      </p:sp>
      <p:sp>
        <p:nvSpPr>
          <p:cNvPr id="7" name="Date Placeholder 6"/>
          <p:cNvSpPr>
            <a:spLocks noGrp="1"/>
          </p:cNvSpPr>
          <p:nvPr>
            <p:ph type="dt" sz="half" idx="2"/>
          </p:nvPr>
        </p:nvSpPr>
        <p:spPr>
          <a:xfrm>
            <a:off x="4708383" y="4602591"/>
            <a:ext cx="2133600" cy="274637"/>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pPr defTabSz="457200"/>
            <a:endParaRPr lang="en-US" dirty="0">
              <a:solidFill>
                <a:prstClr val="black">
                  <a:tint val="75000"/>
                </a:prstClr>
              </a:solidFill>
            </a:endParaRPr>
          </a:p>
        </p:txBody>
      </p:sp>
      <p:sp>
        <p:nvSpPr>
          <p:cNvPr id="8" name="Text Placeholder 7"/>
          <p:cNvSpPr>
            <a:spLocks noGrp="1"/>
          </p:cNvSpPr>
          <p:nvPr>
            <p:ph type="body" idx="1"/>
          </p:nvPr>
        </p:nvSpPr>
        <p:spPr>
          <a:xfrm>
            <a:off x="388621" y="819736"/>
            <a:ext cx="8386749" cy="3774490"/>
          </a:xfrm>
          <a:prstGeom prst="rect">
            <a:avLst/>
          </a:prstGeom>
        </p:spPr>
        <p:txBody>
          <a:bodyPr vert="horz" lIns="0" tIns="0" rIns="0" bIns="0" rtlCol="0">
            <a:noAutofit/>
          </a:body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edit Master text styles</a:t>
            </a:r>
          </a:p>
          <a:p>
            <a:pPr lvl="1"/>
            <a:r>
              <a:rPr lang="en-US" dirty="0" smtClean="0"/>
              <a:t>Second level, bullet</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546082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Lst>
  <p:hf hdr="0" ftr="0" dt="0"/>
  <p:txStyles>
    <p:titleStyle>
      <a:lvl1pPr algn="l" defTabSz="457200" rtl="0" eaLnBrk="1" latinLnBrk="0" hangingPunct="1">
        <a:lnSpc>
          <a:spcPts val="4000"/>
        </a:lnSpc>
        <a:spcBef>
          <a:spcPct val="0"/>
        </a:spcBef>
        <a:buNone/>
        <a:defRPr sz="4000" kern="1200" baseline="0">
          <a:solidFill>
            <a:srgbClr val="7F7F7F"/>
          </a:solidFill>
          <a:latin typeface="Arial"/>
          <a:ea typeface="+mj-ea"/>
          <a:cs typeface="Arial"/>
        </a:defRPr>
      </a:lvl1pPr>
    </p:titleStyle>
    <p:body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rgbClr val="7F7F7F"/>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chemeClr val="tx1">
              <a:lumMod val="50000"/>
              <a:lumOff val="50000"/>
            </a:schemeClr>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57683" y="4602591"/>
            <a:ext cx="2895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r>
              <a:rPr lang="en-US" smtClean="0">
                <a:solidFill>
                  <a:prstClr val="black">
                    <a:tint val="75000"/>
                  </a:prstClr>
                </a:solidFill>
              </a:rPr>
              <a:t>TITLE OF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301931" y="4599603"/>
            <a:ext cx="527591" cy="273844"/>
          </a:xfrm>
          <a:prstGeom prst="rect">
            <a:avLst/>
          </a:prstGeom>
        </p:spPr>
        <p:txBody>
          <a:bodyPr vert="horz" lIns="91440" tIns="45720" rIns="91440" bIns="45720" rtlCol="0" anchor="ctr"/>
          <a:lstStyle>
            <a:lvl1pPr algn="r">
              <a:defRPr sz="900" b="1">
                <a:solidFill>
                  <a:schemeClr val="tx1">
                    <a:tint val="75000"/>
                  </a:schemeClr>
                </a:solidFill>
                <a:latin typeface="Arial"/>
                <a:cs typeface="Aria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Title Placeholder 3"/>
          <p:cNvSpPr>
            <a:spLocks noGrp="1"/>
          </p:cNvSpPr>
          <p:nvPr>
            <p:ph type="title"/>
          </p:nvPr>
        </p:nvSpPr>
        <p:spPr>
          <a:xfrm>
            <a:off x="388621" y="195273"/>
            <a:ext cx="8386749" cy="530060"/>
          </a:xfrm>
          <a:prstGeom prst="rect">
            <a:avLst/>
          </a:prstGeom>
          <a:ln>
            <a:noFill/>
          </a:ln>
        </p:spPr>
        <p:txBody>
          <a:bodyPr vert="horz" lIns="0" tIns="0" rIns="0" bIns="0" rtlCol="0" anchor="b" anchorCtr="0">
            <a:noAutofit/>
          </a:bodyPr>
          <a:lstStyle/>
          <a:p>
            <a:r>
              <a:rPr lang="en-US" dirty="0" smtClean="0"/>
              <a:t>Single Line Title</a:t>
            </a:r>
            <a:endParaRPr lang="en-US" dirty="0"/>
          </a:p>
        </p:txBody>
      </p:sp>
      <p:sp>
        <p:nvSpPr>
          <p:cNvPr id="7" name="Date Placeholder 6"/>
          <p:cNvSpPr>
            <a:spLocks noGrp="1"/>
          </p:cNvSpPr>
          <p:nvPr>
            <p:ph type="dt" sz="half" idx="2"/>
          </p:nvPr>
        </p:nvSpPr>
        <p:spPr>
          <a:xfrm>
            <a:off x="4708383" y="4602591"/>
            <a:ext cx="2133600" cy="274637"/>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pPr defTabSz="457200"/>
            <a:endParaRPr lang="en-US" dirty="0">
              <a:solidFill>
                <a:prstClr val="black">
                  <a:tint val="75000"/>
                </a:prstClr>
              </a:solidFill>
            </a:endParaRPr>
          </a:p>
        </p:txBody>
      </p:sp>
      <p:sp>
        <p:nvSpPr>
          <p:cNvPr id="8" name="Text Placeholder 7"/>
          <p:cNvSpPr>
            <a:spLocks noGrp="1"/>
          </p:cNvSpPr>
          <p:nvPr>
            <p:ph type="body" idx="1"/>
          </p:nvPr>
        </p:nvSpPr>
        <p:spPr>
          <a:xfrm>
            <a:off x="388621" y="819736"/>
            <a:ext cx="8386749" cy="3774490"/>
          </a:xfrm>
          <a:prstGeom prst="rect">
            <a:avLst/>
          </a:prstGeom>
        </p:spPr>
        <p:txBody>
          <a:bodyPr vert="horz" lIns="0" tIns="0" rIns="0" bIns="0" rtlCol="0">
            <a:noAutofit/>
          </a:body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edit Master text styles</a:t>
            </a:r>
          </a:p>
          <a:p>
            <a:pPr lvl="1"/>
            <a:r>
              <a:rPr lang="en-US" dirty="0" smtClean="0"/>
              <a:t>Second level, bullet</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2" descr="I:\Community Fundraising\CSP\Zonta\Logo\Zonta-International-Logo_Horizontal_Color.jpg"/>
          <p:cNvPicPr>
            <a:picLocks noChangeAspect="1" noChangeArrowheads="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2133600" y="4552950"/>
            <a:ext cx="840032"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94104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hf hdr="0" ftr="0" dt="0"/>
  <p:txStyles>
    <p:titleStyle>
      <a:lvl1pPr algn="l" defTabSz="457200" rtl="0" eaLnBrk="1" latinLnBrk="0" hangingPunct="1">
        <a:lnSpc>
          <a:spcPts val="4000"/>
        </a:lnSpc>
        <a:spcBef>
          <a:spcPct val="0"/>
        </a:spcBef>
        <a:buNone/>
        <a:defRPr sz="4000" kern="1200" baseline="0">
          <a:solidFill>
            <a:srgbClr val="7F7F7F"/>
          </a:solidFill>
          <a:latin typeface="Arial"/>
          <a:ea typeface="+mj-ea"/>
          <a:cs typeface="Arial"/>
        </a:defRPr>
      </a:lvl1pPr>
    </p:titleStyle>
    <p:body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rgbClr val="7F7F7F"/>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chemeClr val="tx1">
              <a:lumMod val="50000"/>
              <a:lumOff val="50000"/>
            </a:schemeClr>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57683" y="4602591"/>
            <a:ext cx="2895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r>
              <a:rPr lang="en-US" smtClean="0">
                <a:solidFill>
                  <a:prstClr val="black">
                    <a:tint val="75000"/>
                  </a:prstClr>
                </a:solidFill>
              </a:rPr>
              <a:t>TITLE OF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301931" y="4599603"/>
            <a:ext cx="527591" cy="273844"/>
          </a:xfrm>
          <a:prstGeom prst="rect">
            <a:avLst/>
          </a:prstGeom>
        </p:spPr>
        <p:txBody>
          <a:bodyPr vert="horz" lIns="91440" tIns="45720" rIns="91440" bIns="45720" rtlCol="0" anchor="ctr"/>
          <a:lstStyle>
            <a:lvl1pPr algn="r">
              <a:defRPr sz="900" b="1">
                <a:solidFill>
                  <a:schemeClr val="tx1">
                    <a:tint val="75000"/>
                  </a:schemeClr>
                </a:solidFill>
                <a:latin typeface="Arial"/>
                <a:cs typeface="Aria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Title Placeholder 3"/>
          <p:cNvSpPr>
            <a:spLocks noGrp="1"/>
          </p:cNvSpPr>
          <p:nvPr>
            <p:ph type="title"/>
          </p:nvPr>
        </p:nvSpPr>
        <p:spPr>
          <a:xfrm>
            <a:off x="388621" y="195273"/>
            <a:ext cx="8386749" cy="530060"/>
          </a:xfrm>
          <a:prstGeom prst="rect">
            <a:avLst/>
          </a:prstGeom>
          <a:ln>
            <a:noFill/>
          </a:ln>
        </p:spPr>
        <p:txBody>
          <a:bodyPr vert="horz" lIns="0" tIns="0" rIns="0" bIns="0" rtlCol="0" anchor="b" anchorCtr="0">
            <a:noAutofit/>
          </a:bodyPr>
          <a:lstStyle/>
          <a:p>
            <a:r>
              <a:rPr lang="en-US" dirty="0" smtClean="0"/>
              <a:t>Single Line Title</a:t>
            </a:r>
            <a:endParaRPr lang="en-US" dirty="0"/>
          </a:p>
        </p:txBody>
      </p:sp>
      <p:sp>
        <p:nvSpPr>
          <p:cNvPr id="7" name="Date Placeholder 6"/>
          <p:cNvSpPr>
            <a:spLocks noGrp="1"/>
          </p:cNvSpPr>
          <p:nvPr>
            <p:ph type="dt" sz="half" idx="2"/>
          </p:nvPr>
        </p:nvSpPr>
        <p:spPr>
          <a:xfrm>
            <a:off x="4708383" y="4602591"/>
            <a:ext cx="2133600" cy="274637"/>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pPr defTabSz="457200"/>
            <a:endParaRPr lang="en-US" dirty="0">
              <a:solidFill>
                <a:prstClr val="black">
                  <a:tint val="75000"/>
                </a:prstClr>
              </a:solidFill>
            </a:endParaRPr>
          </a:p>
        </p:txBody>
      </p:sp>
      <p:sp>
        <p:nvSpPr>
          <p:cNvPr id="8" name="Text Placeholder 7"/>
          <p:cNvSpPr>
            <a:spLocks noGrp="1"/>
          </p:cNvSpPr>
          <p:nvPr>
            <p:ph type="body" idx="1"/>
          </p:nvPr>
        </p:nvSpPr>
        <p:spPr>
          <a:xfrm>
            <a:off x="388621" y="819736"/>
            <a:ext cx="8386749" cy="3774490"/>
          </a:xfrm>
          <a:prstGeom prst="rect">
            <a:avLst/>
          </a:prstGeom>
        </p:spPr>
        <p:txBody>
          <a:bodyPr vert="horz" lIns="0" tIns="0" rIns="0" bIns="0" rtlCol="0">
            <a:noAutofit/>
          </a:body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edit Master text styles</a:t>
            </a:r>
          </a:p>
          <a:p>
            <a:pPr lvl="1"/>
            <a:r>
              <a:rPr lang="en-US" dirty="0" smtClean="0"/>
              <a:t>Second level, bullet</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9443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Lst>
  <p:hf hdr="0" ftr="0" dt="0"/>
  <p:txStyles>
    <p:titleStyle>
      <a:lvl1pPr algn="l" defTabSz="457200" rtl="0" eaLnBrk="1" latinLnBrk="0" hangingPunct="1">
        <a:lnSpc>
          <a:spcPts val="4000"/>
        </a:lnSpc>
        <a:spcBef>
          <a:spcPct val="0"/>
        </a:spcBef>
        <a:buNone/>
        <a:defRPr sz="4000" kern="1200" baseline="0">
          <a:solidFill>
            <a:srgbClr val="7F7F7F"/>
          </a:solidFill>
          <a:latin typeface="Arial"/>
          <a:ea typeface="+mj-ea"/>
          <a:cs typeface="Arial"/>
        </a:defRPr>
      </a:lvl1pPr>
    </p:titleStyle>
    <p:body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rgbClr val="7F7F7F"/>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chemeClr val="tx1">
              <a:lumMod val="50000"/>
              <a:lumOff val="50000"/>
            </a:schemeClr>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57683" y="4602591"/>
            <a:ext cx="2895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r>
              <a:rPr lang="en-US" smtClean="0">
                <a:solidFill>
                  <a:prstClr val="black">
                    <a:tint val="75000"/>
                  </a:prstClr>
                </a:solidFill>
              </a:rPr>
              <a:t>TITLE OF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301931" y="4599603"/>
            <a:ext cx="527591" cy="273844"/>
          </a:xfrm>
          <a:prstGeom prst="rect">
            <a:avLst/>
          </a:prstGeom>
        </p:spPr>
        <p:txBody>
          <a:bodyPr vert="horz" lIns="91440" tIns="45720" rIns="91440" bIns="45720" rtlCol="0" anchor="ctr"/>
          <a:lstStyle>
            <a:lvl1pPr algn="r">
              <a:defRPr sz="900" b="1">
                <a:solidFill>
                  <a:schemeClr val="tx1">
                    <a:tint val="75000"/>
                  </a:schemeClr>
                </a:solidFill>
                <a:latin typeface="Arial"/>
                <a:cs typeface="Aria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Title Placeholder 3"/>
          <p:cNvSpPr>
            <a:spLocks noGrp="1"/>
          </p:cNvSpPr>
          <p:nvPr>
            <p:ph type="title"/>
          </p:nvPr>
        </p:nvSpPr>
        <p:spPr>
          <a:xfrm>
            <a:off x="388621" y="195273"/>
            <a:ext cx="8386749" cy="530060"/>
          </a:xfrm>
          <a:prstGeom prst="rect">
            <a:avLst/>
          </a:prstGeom>
          <a:ln>
            <a:noFill/>
          </a:ln>
        </p:spPr>
        <p:txBody>
          <a:bodyPr vert="horz" lIns="0" tIns="0" rIns="0" bIns="0" rtlCol="0" anchor="b" anchorCtr="0">
            <a:noAutofit/>
          </a:bodyPr>
          <a:lstStyle/>
          <a:p>
            <a:r>
              <a:rPr lang="en-US" dirty="0" smtClean="0"/>
              <a:t>Single Line Title</a:t>
            </a:r>
            <a:endParaRPr lang="en-US" dirty="0"/>
          </a:p>
        </p:txBody>
      </p:sp>
      <p:sp>
        <p:nvSpPr>
          <p:cNvPr id="7" name="Date Placeholder 6"/>
          <p:cNvSpPr>
            <a:spLocks noGrp="1"/>
          </p:cNvSpPr>
          <p:nvPr>
            <p:ph type="dt" sz="half" idx="2"/>
          </p:nvPr>
        </p:nvSpPr>
        <p:spPr>
          <a:xfrm>
            <a:off x="4708383" y="4602591"/>
            <a:ext cx="2133600" cy="274637"/>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pPr defTabSz="457200"/>
            <a:endParaRPr lang="en-US" dirty="0">
              <a:solidFill>
                <a:prstClr val="black">
                  <a:tint val="75000"/>
                </a:prstClr>
              </a:solidFill>
            </a:endParaRPr>
          </a:p>
        </p:txBody>
      </p:sp>
      <p:sp>
        <p:nvSpPr>
          <p:cNvPr id="8" name="Text Placeholder 7"/>
          <p:cNvSpPr>
            <a:spLocks noGrp="1"/>
          </p:cNvSpPr>
          <p:nvPr>
            <p:ph type="body" idx="1"/>
          </p:nvPr>
        </p:nvSpPr>
        <p:spPr>
          <a:xfrm>
            <a:off x="388621" y="819736"/>
            <a:ext cx="8386749" cy="3774490"/>
          </a:xfrm>
          <a:prstGeom prst="rect">
            <a:avLst/>
          </a:prstGeom>
        </p:spPr>
        <p:txBody>
          <a:bodyPr vert="horz" lIns="0" tIns="0" rIns="0" bIns="0" rtlCol="0">
            <a:noAutofit/>
          </a:body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edit Master text styles</a:t>
            </a:r>
          </a:p>
          <a:p>
            <a:pPr lvl="1"/>
            <a:r>
              <a:rPr lang="en-US" dirty="0" smtClean="0"/>
              <a:t>Second level, bullet</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82926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Lst>
  <p:hf hdr="0" ftr="0" dt="0"/>
  <p:txStyles>
    <p:titleStyle>
      <a:lvl1pPr algn="l" defTabSz="457200" rtl="0" eaLnBrk="1" latinLnBrk="0" hangingPunct="1">
        <a:lnSpc>
          <a:spcPts val="4000"/>
        </a:lnSpc>
        <a:spcBef>
          <a:spcPct val="0"/>
        </a:spcBef>
        <a:buNone/>
        <a:defRPr sz="4000" kern="1200" baseline="0">
          <a:solidFill>
            <a:srgbClr val="7F7F7F"/>
          </a:solidFill>
          <a:latin typeface="Arial"/>
          <a:ea typeface="+mj-ea"/>
          <a:cs typeface="Arial"/>
        </a:defRPr>
      </a:lvl1pPr>
    </p:titleStyle>
    <p:body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rgbClr val="7F7F7F"/>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chemeClr val="tx1">
              <a:lumMod val="50000"/>
              <a:lumOff val="50000"/>
            </a:schemeClr>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57683" y="4602591"/>
            <a:ext cx="2895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r>
              <a:rPr lang="en-US" smtClean="0">
                <a:solidFill>
                  <a:prstClr val="black">
                    <a:tint val="75000"/>
                  </a:prstClr>
                </a:solidFill>
              </a:rPr>
              <a:t>TITLE OF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301931" y="4599603"/>
            <a:ext cx="527591" cy="273844"/>
          </a:xfrm>
          <a:prstGeom prst="rect">
            <a:avLst/>
          </a:prstGeom>
        </p:spPr>
        <p:txBody>
          <a:bodyPr vert="horz" lIns="91440" tIns="45720" rIns="91440" bIns="45720" rtlCol="0" anchor="ctr"/>
          <a:lstStyle>
            <a:lvl1pPr algn="r">
              <a:defRPr sz="900" b="1">
                <a:solidFill>
                  <a:schemeClr val="tx1">
                    <a:tint val="75000"/>
                  </a:schemeClr>
                </a:solidFill>
                <a:latin typeface="Arial"/>
                <a:cs typeface="Aria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Title Placeholder 3"/>
          <p:cNvSpPr>
            <a:spLocks noGrp="1"/>
          </p:cNvSpPr>
          <p:nvPr>
            <p:ph type="title"/>
          </p:nvPr>
        </p:nvSpPr>
        <p:spPr>
          <a:xfrm>
            <a:off x="388621" y="195273"/>
            <a:ext cx="8386749" cy="530060"/>
          </a:xfrm>
          <a:prstGeom prst="rect">
            <a:avLst/>
          </a:prstGeom>
          <a:ln>
            <a:noFill/>
          </a:ln>
        </p:spPr>
        <p:txBody>
          <a:bodyPr vert="horz" lIns="0" tIns="0" rIns="0" bIns="0" rtlCol="0" anchor="b" anchorCtr="0">
            <a:noAutofit/>
          </a:bodyPr>
          <a:lstStyle/>
          <a:p>
            <a:r>
              <a:rPr lang="en-US" dirty="0" smtClean="0"/>
              <a:t>Single Line Title</a:t>
            </a:r>
            <a:endParaRPr lang="en-US" dirty="0"/>
          </a:p>
        </p:txBody>
      </p:sp>
      <p:sp>
        <p:nvSpPr>
          <p:cNvPr id="7" name="Date Placeholder 6"/>
          <p:cNvSpPr>
            <a:spLocks noGrp="1"/>
          </p:cNvSpPr>
          <p:nvPr>
            <p:ph type="dt" sz="half" idx="2"/>
          </p:nvPr>
        </p:nvSpPr>
        <p:spPr>
          <a:xfrm>
            <a:off x="4708383" y="4602591"/>
            <a:ext cx="2133600" cy="274637"/>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pPr defTabSz="457200"/>
            <a:endParaRPr lang="en-US" dirty="0">
              <a:solidFill>
                <a:prstClr val="black">
                  <a:tint val="75000"/>
                </a:prstClr>
              </a:solidFill>
            </a:endParaRPr>
          </a:p>
        </p:txBody>
      </p:sp>
      <p:sp>
        <p:nvSpPr>
          <p:cNvPr id="8" name="Text Placeholder 7"/>
          <p:cNvSpPr>
            <a:spLocks noGrp="1"/>
          </p:cNvSpPr>
          <p:nvPr>
            <p:ph type="body" idx="1"/>
          </p:nvPr>
        </p:nvSpPr>
        <p:spPr>
          <a:xfrm>
            <a:off x="388621" y="819736"/>
            <a:ext cx="8386749" cy="3774490"/>
          </a:xfrm>
          <a:prstGeom prst="rect">
            <a:avLst/>
          </a:prstGeom>
        </p:spPr>
        <p:txBody>
          <a:bodyPr vert="horz" lIns="0" tIns="0" rIns="0" bIns="0" rtlCol="0">
            <a:noAutofit/>
          </a:body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edit Master text styles</a:t>
            </a:r>
          </a:p>
          <a:p>
            <a:pPr lvl="1"/>
            <a:r>
              <a:rPr lang="en-US" dirty="0" smtClean="0"/>
              <a:t>Second level, bullet</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901084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Lst>
  <p:hf hdr="0" ftr="0" dt="0"/>
  <p:txStyles>
    <p:titleStyle>
      <a:lvl1pPr algn="l" defTabSz="457200" rtl="0" eaLnBrk="1" latinLnBrk="0" hangingPunct="1">
        <a:lnSpc>
          <a:spcPts val="4000"/>
        </a:lnSpc>
        <a:spcBef>
          <a:spcPct val="0"/>
        </a:spcBef>
        <a:buNone/>
        <a:defRPr sz="4000" kern="1200" baseline="0">
          <a:solidFill>
            <a:srgbClr val="7F7F7F"/>
          </a:solidFill>
          <a:latin typeface="Arial"/>
          <a:ea typeface="+mj-ea"/>
          <a:cs typeface="Arial"/>
        </a:defRPr>
      </a:lvl1pPr>
    </p:titleStyle>
    <p:body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rgbClr val="7F7F7F"/>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chemeClr val="tx1">
              <a:lumMod val="50000"/>
              <a:lumOff val="50000"/>
            </a:schemeClr>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57683" y="4602591"/>
            <a:ext cx="2895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r>
              <a:rPr lang="en-US" smtClean="0">
                <a:solidFill>
                  <a:prstClr val="black">
                    <a:tint val="75000"/>
                  </a:prstClr>
                </a:solidFill>
              </a:rPr>
              <a:t>TITLE OF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301931" y="4599603"/>
            <a:ext cx="527591" cy="273844"/>
          </a:xfrm>
          <a:prstGeom prst="rect">
            <a:avLst/>
          </a:prstGeom>
        </p:spPr>
        <p:txBody>
          <a:bodyPr vert="horz" lIns="91440" tIns="45720" rIns="91440" bIns="45720" rtlCol="0" anchor="ctr"/>
          <a:lstStyle>
            <a:lvl1pPr algn="r">
              <a:defRPr sz="900" b="1">
                <a:solidFill>
                  <a:schemeClr val="tx1">
                    <a:tint val="75000"/>
                  </a:schemeClr>
                </a:solidFill>
                <a:latin typeface="Arial"/>
                <a:cs typeface="Aria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Title Placeholder 3"/>
          <p:cNvSpPr>
            <a:spLocks noGrp="1"/>
          </p:cNvSpPr>
          <p:nvPr>
            <p:ph type="title"/>
          </p:nvPr>
        </p:nvSpPr>
        <p:spPr>
          <a:xfrm>
            <a:off x="388621" y="195273"/>
            <a:ext cx="8386749" cy="530060"/>
          </a:xfrm>
          <a:prstGeom prst="rect">
            <a:avLst/>
          </a:prstGeom>
          <a:ln>
            <a:noFill/>
          </a:ln>
        </p:spPr>
        <p:txBody>
          <a:bodyPr vert="horz" lIns="0" tIns="0" rIns="0" bIns="0" rtlCol="0" anchor="b" anchorCtr="0">
            <a:noAutofit/>
          </a:bodyPr>
          <a:lstStyle/>
          <a:p>
            <a:r>
              <a:rPr lang="en-US" dirty="0" smtClean="0"/>
              <a:t>Single Line Title</a:t>
            </a:r>
            <a:endParaRPr lang="en-US" dirty="0"/>
          </a:p>
        </p:txBody>
      </p:sp>
      <p:sp>
        <p:nvSpPr>
          <p:cNvPr id="7" name="Date Placeholder 6"/>
          <p:cNvSpPr>
            <a:spLocks noGrp="1"/>
          </p:cNvSpPr>
          <p:nvPr>
            <p:ph type="dt" sz="half" idx="2"/>
          </p:nvPr>
        </p:nvSpPr>
        <p:spPr>
          <a:xfrm>
            <a:off x="4708383" y="4602591"/>
            <a:ext cx="2133600" cy="274637"/>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pPr defTabSz="457200"/>
            <a:endParaRPr lang="en-US" dirty="0">
              <a:solidFill>
                <a:prstClr val="black">
                  <a:tint val="75000"/>
                </a:prstClr>
              </a:solidFill>
            </a:endParaRPr>
          </a:p>
        </p:txBody>
      </p:sp>
      <p:sp>
        <p:nvSpPr>
          <p:cNvPr id="8" name="Text Placeholder 7"/>
          <p:cNvSpPr>
            <a:spLocks noGrp="1"/>
          </p:cNvSpPr>
          <p:nvPr>
            <p:ph type="body" idx="1"/>
          </p:nvPr>
        </p:nvSpPr>
        <p:spPr>
          <a:xfrm>
            <a:off x="388621" y="819736"/>
            <a:ext cx="8386749" cy="3774490"/>
          </a:xfrm>
          <a:prstGeom prst="rect">
            <a:avLst/>
          </a:prstGeom>
        </p:spPr>
        <p:txBody>
          <a:bodyPr vert="horz" lIns="0" tIns="0" rIns="0" bIns="0" rtlCol="0">
            <a:noAutofit/>
          </a:body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edit Master text styles</a:t>
            </a:r>
          </a:p>
          <a:p>
            <a:pPr lvl="1"/>
            <a:r>
              <a:rPr lang="en-US" dirty="0" smtClean="0"/>
              <a:t>Second level, bullet</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0519897"/>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Lst>
  <p:hf hdr="0" ftr="0" dt="0"/>
  <p:txStyles>
    <p:titleStyle>
      <a:lvl1pPr algn="l" defTabSz="457200" rtl="0" eaLnBrk="1" latinLnBrk="0" hangingPunct="1">
        <a:lnSpc>
          <a:spcPts val="4000"/>
        </a:lnSpc>
        <a:spcBef>
          <a:spcPct val="0"/>
        </a:spcBef>
        <a:buNone/>
        <a:defRPr sz="4000" kern="1200" baseline="0">
          <a:solidFill>
            <a:srgbClr val="7F7F7F"/>
          </a:solidFill>
          <a:latin typeface="Arial"/>
          <a:ea typeface="+mj-ea"/>
          <a:cs typeface="Arial"/>
        </a:defRPr>
      </a:lvl1pPr>
    </p:titleStyle>
    <p:body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rgbClr val="7F7F7F"/>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chemeClr val="tx1">
              <a:lumMod val="50000"/>
              <a:lumOff val="50000"/>
            </a:schemeClr>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57683" y="4602591"/>
            <a:ext cx="2895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r>
              <a:rPr lang="en-US" smtClean="0">
                <a:solidFill>
                  <a:prstClr val="black">
                    <a:tint val="75000"/>
                  </a:prstClr>
                </a:solidFill>
              </a:rPr>
              <a:t>TITLE OF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301931" y="4599603"/>
            <a:ext cx="527591" cy="273844"/>
          </a:xfrm>
          <a:prstGeom prst="rect">
            <a:avLst/>
          </a:prstGeom>
        </p:spPr>
        <p:txBody>
          <a:bodyPr vert="horz" lIns="91440" tIns="45720" rIns="91440" bIns="45720" rtlCol="0" anchor="ctr"/>
          <a:lstStyle>
            <a:lvl1pPr algn="r">
              <a:defRPr sz="900" b="1">
                <a:solidFill>
                  <a:schemeClr val="tx1">
                    <a:tint val="75000"/>
                  </a:schemeClr>
                </a:solidFill>
                <a:latin typeface="Arial"/>
                <a:cs typeface="Aria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Title Placeholder 3"/>
          <p:cNvSpPr>
            <a:spLocks noGrp="1"/>
          </p:cNvSpPr>
          <p:nvPr>
            <p:ph type="title"/>
          </p:nvPr>
        </p:nvSpPr>
        <p:spPr>
          <a:xfrm>
            <a:off x="388621" y="195273"/>
            <a:ext cx="8386749" cy="530060"/>
          </a:xfrm>
          <a:prstGeom prst="rect">
            <a:avLst/>
          </a:prstGeom>
          <a:ln>
            <a:noFill/>
          </a:ln>
        </p:spPr>
        <p:txBody>
          <a:bodyPr vert="horz" lIns="0" tIns="0" rIns="0" bIns="0" rtlCol="0" anchor="b" anchorCtr="0">
            <a:noAutofit/>
          </a:bodyPr>
          <a:lstStyle/>
          <a:p>
            <a:r>
              <a:rPr lang="en-US" dirty="0" smtClean="0"/>
              <a:t>Single Line Title</a:t>
            </a:r>
            <a:endParaRPr lang="en-US" dirty="0"/>
          </a:p>
        </p:txBody>
      </p:sp>
      <p:sp>
        <p:nvSpPr>
          <p:cNvPr id="7" name="Date Placeholder 6"/>
          <p:cNvSpPr>
            <a:spLocks noGrp="1"/>
          </p:cNvSpPr>
          <p:nvPr>
            <p:ph type="dt" sz="half" idx="2"/>
          </p:nvPr>
        </p:nvSpPr>
        <p:spPr>
          <a:xfrm>
            <a:off x="4708383" y="4602591"/>
            <a:ext cx="2133600" cy="274637"/>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pPr defTabSz="457200"/>
            <a:endParaRPr lang="en-US" dirty="0">
              <a:solidFill>
                <a:prstClr val="black">
                  <a:tint val="75000"/>
                </a:prstClr>
              </a:solidFill>
            </a:endParaRPr>
          </a:p>
        </p:txBody>
      </p:sp>
      <p:sp>
        <p:nvSpPr>
          <p:cNvPr id="8" name="Text Placeholder 7"/>
          <p:cNvSpPr>
            <a:spLocks noGrp="1"/>
          </p:cNvSpPr>
          <p:nvPr>
            <p:ph type="body" idx="1"/>
          </p:nvPr>
        </p:nvSpPr>
        <p:spPr>
          <a:xfrm>
            <a:off x="388621" y="819736"/>
            <a:ext cx="8386749" cy="3774490"/>
          </a:xfrm>
          <a:prstGeom prst="rect">
            <a:avLst/>
          </a:prstGeom>
        </p:spPr>
        <p:txBody>
          <a:bodyPr vert="horz" lIns="0" tIns="0" rIns="0" bIns="0" rtlCol="0">
            <a:noAutofit/>
          </a:body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edit Master text styles</a:t>
            </a:r>
          </a:p>
          <a:p>
            <a:pPr lvl="1"/>
            <a:r>
              <a:rPr lang="en-US" dirty="0" smtClean="0"/>
              <a:t>Second level, bullet</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264472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Lst>
  <p:hf hdr="0" ftr="0" dt="0"/>
  <p:txStyles>
    <p:titleStyle>
      <a:lvl1pPr algn="l" defTabSz="457200" rtl="0" eaLnBrk="1" latinLnBrk="0" hangingPunct="1">
        <a:lnSpc>
          <a:spcPts val="4000"/>
        </a:lnSpc>
        <a:spcBef>
          <a:spcPct val="0"/>
        </a:spcBef>
        <a:buNone/>
        <a:defRPr sz="4000" kern="1200" baseline="0">
          <a:solidFill>
            <a:srgbClr val="7F7F7F"/>
          </a:solidFill>
          <a:latin typeface="Arial"/>
          <a:ea typeface="+mj-ea"/>
          <a:cs typeface="Arial"/>
        </a:defRPr>
      </a:lvl1pPr>
    </p:titleStyle>
    <p:body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rgbClr val="7F7F7F"/>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chemeClr val="tx1">
              <a:lumMod val="50000"/>
              <a:lumOff val="50000"/>
            </a:schemeClr>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57683" y="4602591"/>
            <a:ext cx="2895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r>
              <a:rPr lang="en-US" smtClean="0">
                <a:solidFill>
                  <a:prstClr val="black">
                    <a:tint val="75000"/>
                  </a:prstClr>
                </a:solidFill>
              </a:rPr>
              <a:t>TITLE OF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301931" y="4599603"/>
            <a:ext cx="527591" cy="273844"/>
          </a:xfrm>
          <a:prstGeom prst="rect">
            <a:avLst/>
          </a:prstGeom>
        </p:spPr>
        <p:txBody>
          <a:bodyPr vert="horz" lIns="91440" tIns="45720" rIns="91440" bIns="45720" rtlCol="0" anchor="ctr"/>
          <a:lstStyle>
            <a:lvl1pPr algn="r">
              <a:defRPr sz="900" b="1">
                <a:solidFill>
                  <a:schemeClr val="tx1">
                    <a:tint val="75000"/>
                  </a:schemeClr>
                </a:solidFill>
                <a:latin typeface="Arial"/>
                <a:cs typeface="Aria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Title Placeholder 3"/>
          <p:cNvSpPr>
            <a:spLocks noGrp="1"/>
          </p:cNvSpPr>
          <p:nvPr>
            <p:ph type="title"/>
          </p:nvPr>
        </p:nvSpPr>
        <p:spPr>
          <a:xfrm>
            <a:off x="388621" y="195273"/>
            <a:ext cx="8386749" cy="530060"/>
          </a:xfrm>
          <a:prstGeom prst="rect">
            <a:avLst/>
          </a:prstGeom>
          <a:ln>
            <a:noFill/>
          </a:ln>
        </p:spPr>
        <p:txBody>
          <a:bodyPr vert="horz" lIns="0" tIns="0" rIns="0" bIns="0" rtlCol="0" anchor="b" anchorCtr="0">
            <a:noAutofit/>
          </a:bodyPr>
          <a:lstStyle/>
          <a:p>
            <a:r>
              <a:rPr lang="en-US" dirty="0" smtClean="0"/>
              <a:t>Single Line Title</a:t>
            </a:r>
            <a:endParaRPr lang="en-US" dirty="0"/>
          </a:p>
        </p:txBody>
      </p:sp>
      <p:sp>
        <p:nvSpPr>
          <p:cNvPr id="7" name="Date Placeholder 6"/>
          <p:cNvSpPr>
            <a:spLocks noGrp="1"/>
          </p:cNvSpPr>
          <p:nvPr>
            <p:ph type="dt" sz="half" idx="2"/>
          </p:nvPr>
        </p:nvSpPr>
        <p:spPr>
          <a:xfrm>
            <a:off x="4708383" y="4602591"/>
            <a:ext cx="2133600" cy="274637"/>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pPr defTabSz="457200"/>
            <a:endParaRPr lang="en-US" dirty="0">
              <a:solidFill>
                <a:prstClr val="black">
                  <a:tint val="75000"/>
                </a:prstClr>
              </a:solidFill>
            </a:endParaRPr>
          </a:p>
        </p:txBody>
      </p:sp>
      <p:sp>
        <p:nvSpPr>
          <p:cNvPr id="8" name="Text Placeholder 7"/>
          <p:cNvSpPr>
            <a:spLocks noGrp="1"/>
          </p:cNvSpPr>
          <p:nvPr>
            <p:ph type="body" idx="1"/>
          </p:nvPr>
        </p:nvSpPr>
        <p:spPr>
          <a:xfrm>
            <a:off x="388621" y="819736"/>
            <a:ext cx="8386749" cy="3774490"/>
          </a:xfrm>
          <a:prstGeom prst="rect">
            <a:avLst/>
          </a:prstGeom>
        </p:spPr>
        <p:txBody>
          <a:bodyPr vert="horz" lIns="0" tIns="0" rIns="0" bIns="0" rtlCol="0">
            <a:noAutofit/>
          </a:body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edit Master text styles</a:t>
            </a:r>
          </a:p>
          <a:p>
            <a:pPr lvl="1"/>
            <a:r>
              <a:rPr lang="en-US" dirty="0" smtClean="0"/>
              <a:t>Second level, bullet</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241625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Lst>
  <p:hf hdr="0" ftr="0" dt="0"/>
  <p:txStyles>
    <p:titleStyle>
      <a:lvl1pPr algn="l" defTabSz="457200" rtl="0" eaLnBrk="1" latinLnBrk="0" hangingPunct="1">
        <a:lnSpc>
          <a:spcPts val="4000"/>
        </a:lnSpc>
        <a:spcBef>
          <a:spcPct val="0"/>
        </a:spcBef>
        <a:buNone/>
        <a:defRPr sz="4000" kern="1200" baseline="0">
          <a:solidFill>
            <a:srgbClr val="7F7F7F"/>
          </a:solidFill>
          <a:latin typeface="Arial"/>
          <a:ea typeface="+mj-ea"/>
          <a:cs typeface="Arial"/>
        </a:defRPr>
      </a:lvl1pPr>
    </p:titleStyle>
    <p:body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rgbClr val="7F7F7F"/>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chemeClr val="tx1">
              <a:lumMod val="50000"/>
              <a:lumOff val="50000"/>
            </a:schemeClr>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457683" y="4602591"/>
            <a:ext cx="2895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r>
              <a:rPr lang="en-US" smtClean="0">
                <a:solidFill>
                  <a:prstClr val="black">
                    <a:tint val="75000"/>
                  </a:prstClr>
                </a:solidFill>
              </a:rPr>
              <a:t>TITLE OF PRESENTATION</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301931" y="4599603"/>
            <a:ext cx="527591" cy="273844"/>
          </a:xfrm>
          <a:prstGeom prst="rect">
            <a:avLst/>
          </a:prstGeom>
        </p:spPr>
        <p:txBody>
          <a:bodyPr vert="horz" lIns="91440" tIns="45720" rIns="91440" bIns="45720" rtlCol="0" anchor="ctr"/>
          <a:lstStyle>
            <a:lvl1pPr algn="r">
              <a:defRPr sz="900" b="1">
                <a:solidFill>
                  <a:schemeClr val="tx1">
                    <a:tint val="75000"/>
                  </a:schemeClr>
                </a:solidFill>
                <a:latin typeface="Arial"/>
                <a:cs typeface="Arial"/>
              </a:defRPr>
            </a:lvl1pPr>
          </a:lstStyle>
          <a:p>
            <a:pPr defTabSz="457200"/>
            <a:fld id="{2066355A-084C-D24E-9AD2-7E4FC41EA627}" type="slidenum">
              <a:rPr lang="en-US" smtClean="0">
                <a:solidFill>
                  <a:prstClr val="black">
                    <a:tint val="75000"/>
                  </a:prstClr>
                </a:solidFill>
              </a:rPr>
              <a:pPr defTabSz="457200"/>
              <a:t>‹#›</a:t>
            </a:fld>
            <a:endParaRPr lang="en-US" dirty="0">
              <a:solidFill>
                <a:prstClr val="black">
                  <a:tint val="75000"/>
                </a:prstClr>
              </a:solidFill>
            </a:endParaRPr>
          </a:p>
        </p:txBody>
      </p:sp>
      <p:sp>
        <p:nvSpPr>
          <p:cNvPr id="4" name="Title Placeholder 3"/>
          <p:cNvSpPr>
            <a:spLocks noGrp="1"/>
          </p:cNvSpPr>
          <p:nvPr>
            <p:ph type="title"/>
          </p:nvPr>
        </p:nvSpPr>
        <p:spPr>
          <a:xfrm>
            <a:off x="388621" y="195273"/>
            <a:ext cx="8386749" cy="530060"/>
          </a:xfrm>
          <a:prstGeom prst="rect">
            <a:avLst/>
          </a:prstGeom>
          <a:ln>
            <a:noFill/>
          </a:ln>
        </p:spPr>
        <p:txBody>
          <a:bodyPr vert="horz" lIns="0" tIns="0" rIns="0" bIns="0" rtlCol="0" anchor="b" anchorCtr="0">
            <a:noAutofit/>
          </a:bodyPr>
          <a:lstStyle/>
          <a:p>
            <a:r>
              <a:rPr lang="en-US" dirty="0" smtClean="0"/>
              <a:t>Single Line Title</a:t>
            </a:r>
            <a:endParaRPr lang="en-US" dirty="0"/>
          </a:p>
        </p:txBody>
      </p:sp>
      <p:sp>
        <p:nvSpPr>
          <p:cNvPr id="7" name="Date Placeholder 6"/>
          <p:cNvSpPr>
            <a:spLocks noGrp="1"/>
          </p:cNvSpPr>
          <p:nvPr>
            <p:ph type="dt" sz="half" idx="2"/>
          </p:nvPr>
        </p:nvSpPr>
        <p:spPr>
          <a:xfrm>
            <a:off x="4708383" y="4602591"/>
            <a:ext cx="2133600" cy="274637"/>
          </a:xfrm>
          <a:prstGeom prst="rect">
            <a:avLst/>
          </a:prstGeom>
        </p:spPr>
        <p:txBody>
          <a:bodyPr vert="horz" lIns="91440" tIns="45720" rIns="91440" bIns="45720" rtlCol="0" anchor="ctr"/>
          <a:lstStyle>
            <a:lvl1pPr algn="l">
              <a:defRPr sz="700">
                <a:solidFill>
                  <a:schemeClr val="tx1">
                    <a:tint val="75000"/>
                  </a:schemeClr>
                </a:solidFill>
                <a:latin typeface="Arial"/>
                <a:cs typeface="Arial"/>
              </a:defRPr>
            </a:lvl1pPr>
          </a:lstStyle>
          <a:p>
            <a:pPr defTabSz="457200"/>
            <a:endParaRPr lang="en-US" dirty="0">
              <a:solidFill>
                <a:prstClr val="black">
                  <a:tint val="75000"/>
                </a:prstClr>
              </a:solidFill>
            </a:endParaRPr>
          </a:p>
        </p:txBody>
      </p:sp>
      <p:sp>
        <p:nvSpPr>
          <p:cNvPr id="8" name="Text Placeholder 7"/>
          <p:cNvSpPr>
            <a:spLocks noGrp="1"/>
          </p:cNvSpPr>
          <p:nvPr>
            <p:ph type="body" idx="1"/>
          </p:nvPr>
        </p:nvSpPr>
        <p:spPr>
          <a:xfrm>
            <a:off x="388621" y="819736"/>
            <a:ext cx="8386749" cy="3774490"/>
          </a:xfrm>
          <a:prstGeom prst="rect">
            <a:avLst/>
          </a:prstGeom>
        </p:spPr>
        <p:txBody>
          <a:bodyPr vert="horz" lIns="0" tIns="0" rIns="0" bIns="0" rtlCol="0">
            <a:noAutofit/>
          </a:bodyPr>
          <a:lstStyle/>
          <a:p>
            <a:pPr marL="0" marR="0" lvl="0" indent="0" algn="l" defTabSz="457200" rtl="0" eaLnBrk="1" fontAlgn="auto" latinLnBrk="0" hangingPunct="1">
              <a:lnSpc>
                <a:spcPts val="1600"/>
              </a:lnSpc>
              <a:spcBef>
                <a:spcPct val="20000"/>
              </a:spcBef>
              <a:spcAft>
                <a:spcPts val="0"/>
              </a:spcAft>
              <a:buClrTx/>
              <a:buSzTx/>
              <a:buFont typeface="Arial"/>
              <a:buNone/>
              <a:tabLst/>
              <a:defRPr/>
            </a:pPr>
            <a:r>
              <a:rPr lang="en-US" dirty="0" smtClean="0"/>
              <a:t>Click to edit Master text styles</a:t>
            </a:r>
          </a:p>
          <a:p>
            <a:pPr lvl="1"/>
            <a:r>
              <a:rPr lang="en-US" dirty="0" smtClean="0"/>
              <a:t>Second level, bullet</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199122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Lst>
  <p:hf hdr="0" ftr="0" dt="0"/>
  <p:txStyles>
    <p:titleStyle>
      <a:lvl1pPr algn="l" defTabSz="457200" rtl="0" eaLnBrk="1" latinLnBrk="0" hangingPunct="1">
        <a:lnSpc>
          <a:spcPts val="4000"/>
        </a:lnSpc>
        <a:spcBef>
          <a:spcPct val="0"/>
        </a:spcBef>
        <a:buNone/>
        <a:defRPr sz="4000" kern="1200" baseline="0">
          <a:solidFill>
            <a:srgbClr val="7F7F7F"/>
          </a:solidFill>
          <a:latin typeface="Arial"/>
          <a:ea typeface="+mj-ea"/>
          <a:cs typeface="Arial"/>
        </a:defRPr>
      </a:lvl1pPr>
    </p:titleStyle>
    <p:body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rgbClr val="7F7F7F"/>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chemeClr val="tx1">
              <a:lumMod val="50000"/>
              <a:lumOff val="50000"/>
            </a:schemeClr>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40.xml"/><Relationship Id="rId5" Type="http://schemas.openxmlformats.org/officeDocument/2006/relationships/image" Target="../media/image15.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1.xml"/><Relationship Id="rId5" Type="http://schemas.openxmlformats.org/officeDocument/2006/relationships/image" Target="../media/image26.emf"/><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60.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160.xml"/><Relationship Id="rId5" Type="http://schemas.openxmlformats.org/officeDocument/2006/relationships/image" Target="../media/image28.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60.xml"/><Relationship Id="rId5" Type="http://schemas.openxmlformats.org/officeDocument/2006/relationships/image" Target="../media/image28.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85.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85.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80.xml"/><Relationship Id="rId5" Type="http://schemas.openxmlformats.org/officeDocument/2006/relationships/image" Target="../media/image15.jpe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20.xml"/><Relationship Id="rId5" Type="http://schemas.openxmlformats.org/officeDocument/2006/relationships/image" Target="../media/image28.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25.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2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0.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240.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40.xml"/><Relationship Id="rId5" Type="http://schemas.openxmlformats.org/officeDocument/2006/relationships/image" Target="../media/image28.jpeg"/><Relationship Id="rId4" Type="http://schemas.openxmlformats.org/officeDocument/2006/relationships/image" Target="../media/image5.emf"/></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5.xml"/><Relationship Id="rId6" Type="http://schemas.openxmlformats.org/officeDocument/2006/relationships/image" Target="../media/image5.emf"/><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5.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40.xml"/><Relationship Id="rId5" Type="http://schemas.openxmlformats.org/officeDocument/2006/relationships/image" Target="../media/image15.jpe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40.xml"/><Relationship Id="rId5" Type="http://schemas.openxmlformats.org/officeDocument/2006/relationships/image" Target="../media/image15.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40.xml"/><Relationship Id="rId5" Type="http://schemas.openxmlformats.org/officeDocument/2006/relationships/image" Target="../media/image15.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11073" b="11073"/>
          <a:stretch>
            <a:fillRect/>
          </a:stretch>
        </p:blipFill>
        <p:spPr>
          <a:xfrm>
            <a:off x="0" y="0"/>
            <a:ext cx="9147175" cy="5143500"/>
          </a:xfrm>
        </p:spPr>
      </p:pic>
      <p:sp>
        <p:nvSpPr>
          <p:cNvPr id="4" name="Slide Number Placeholder 3"/>
          <p:cNvSpPr>
            <a:spLocks noGrp="1"/>
          </p:cNvSpPr>
          <p:nvPr>
            <p:ph type="sldNum" sz="quarter" idx="4294967295"/>
          </p:nvPr>
        </p:nvSpPr>
        <p:spPr>
          <a:xfrm>
            <a:off x="8616950" y="4598988"/>
            <a:ext cx="527050" cy="274637"/>
          </a:xfrm>
        </p:spPr>
        <p:txBody>
          <a:bodyPr/>
          <a:lstStyle/>
          <a:p>
            <a:fld id="{2066355A-084C-D24E-9AD2-7E4FC41EA627}" type="slidenum">
              <a:rPr lang="en-US" smtClean="0">
                <a:solidFill>
                  <a:prstClr val="black">
                    <a:tint val="75000"/>
                  </a:prstClr>
                </a:solidFill>
              </a:rPr>
              <a:pPr/>
              <a:t>1</a:t>
            </a:fld>
            <a:endParaRPr lang="en-US" dirty="0">
              <a:solidFill>
                <a:prstClr val="black">
                  <a:tint val="75000"/>
                </a:prstClr>
              </a:solidFill>
            </a:endParaRPr>
          </a:p>
        </p:txBody>
      </p:sp>
      <p:sp>
        <p:nvSpPr>
          <p:cNvPr id="12" name="Rectangle 11"/>
          <p:cNvSpPr/>
          <p:nvPr/>
        </p:nvSpPr>
        <p:spPr>
          <a:xfrm flipH="1">
            <a:off x="-3926" y="0"/>
            <a:ext cx="9147926" cy="5143500"/>
          </a:xfrm>
          <a:prstGeom prst="rect">
            <a:avLst/>
          </a:prstGeom>
          <a:gradFill flip="none" rotWithShape="1">
            <a:gsLst>
              <a:gs pos="0">
                <a:srgbClr val="30BDFF">
                  <a:alpha val="64000"/>
                </a:srgbClr>
              </a:gs>
              <a:gs pos="83000">
                <a:srgbClr val="214F9B">
                  <a:alpha val="99000"/>
                </a:srgbClr>
              </a:gs>
            </a:gsLst>
            <a:lin ang="378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pic>
        <p:nvPicPr>
          <p:cNvPr id="11" name="Picture 2" descr="I:\Community Fundraising\CSP\Zonta\Logo\Zonta-International-Logo_Horizontal_Color.jpg"/>
          <p:cNvPicPr>
            <a:picLocks noGrp="1" noChangeAspect="1" noChangeArrowheads="1"/>
          </p:cNvPicPr>
          <p:nvPr>
            <p:ph type="dgm" sz="quarter" idx="11"/>
          </p:nvPr>
        </p:nvPicPr>
        <p:blipFill>
          <a:blip r:embed="rId4" cstate="email">
            <a:extLst>
              <a:ext uri="{28A0092B-C50C-407E-A947-70E740481C1C}">
                <a14:useLocalDpi xmlns:a14="http://schemas.microsoft.com/office/drawing/2010/main"/>
              </a:ext>
            </a:extLst>
          </a:blip>
          <a:srcRect/>
          <a:stretch>
            <a:fillRect/>
          </a:stretch>
        </p:blipFill>
        <p:spPr bwMode="auto">
          <a:xfrm>
            <a:off x="381000" y="209550"/>
            <a:ext cx="2100077"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376662" y="2114550"/>
            <a:ext cx="8386749" cy="1725003"/>
          </a:xfrm>
        </p:spPr>
        <p:txBody>
          <a:bodyPr/>
          <a:lstStyle/>
          <a:p>
            <a:pPr>
              <a:lnSpc>
                <a:spcPct val="100000"/>
              </a:lnSpc>
            </a:pPr>
            <a:r>
              <a:rPr lang="en-US" sz="3200" b="1" dirty="0" smtClean="0"/>
              <a:t>Let Us Learn Madagascar: </a:t>
            </a:r>
            <a:r>
              <a:rPr lang="en-US" sz="3200" dirty="0" smtClean="0"/>
              <a:t/>
            </a:r>
            <a:br>
              <a:rPr lang="en-US" sz="3200" dirty="0" smtClean="0"/>
            </a:br>
            <a:r>
              <a:rPr lang="en-US" sz="3200" dirty="0" smtClean="0"/>
              <a:t>An Integrated Program for Adolescent Girls</a:t>
            </a:r>
            <a:endParaRPr lang="en-US" sz="3200" dirty="0"/>
          </a:p>
        </p:txBody>
      </p:sp>
      <p:pic>
        <p:nvPicPr>
          <p:cNvPr id="13" name="Picture 12" descr="USF_Cov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000" y="4476750"/>
            <a:ext cx="2913381" cy="349463"/>
          </a:xfrm>
          <a:prstGeom prst="rect">
            <a:avLst/>
          </a:prstGeom>
        </p:spPr>
      </p:pic>
    </p:spTree>
    <p:extLst>
      <p:ext uri="{BB962C8B-B14F-4D97-AF65-F5344CB8AC3E}">
        <p14:creationId xmlns:p14="http://schemas.microsoft.com/office/powerpoint/2010/main" val="2731645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10</a:t>
            </a:fld>
            <a:endParaRPr lang="en-US" dirty="0"/>
          </a:p>
        </p:txBody>
      </p:sp>
      <p:sp>
        <p:nvSpPr>
          <p:cNvPr id="11" name="Title 1"/>
          <p:cNvSpPr txBox="1">
            <a:spLocks/>
          </p:cNvSpPr>
          <p:nvPr/>
        </p:nvSpPr>
        <p:spPr>
          <a:xfrm>
            <a:off x="0" y="3319615"/>
            <a:ext cx="5986131" cy="1823885"/>
          </a:xfrm>
          <a:prstGeom prst="rect">
            <a:avLst/>
          </a:prstGeom>
        </p:spPr>
        <p:txBody>
          <a:bodyPr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Arial"/>
                <a:cs typeface="Arial"/>
              </a:rPr>
              <a:t>Sri Lanka</a:t>
            </a:r>
            <a:endParaRPr lang="en-US" sz="3600" dirty="0">
              <a:solidFill>
                <a:schemeClr val="bg1"/>
              </a:solidFill>
              <a:latin typeface="Arial"/>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7" name="Picture Placeholder 6"/>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t="7803" b="7803"/>
          <a:stretch>
            <a:fillRect/>
          </a:stretch>
        </p:blipFill>
        <p:spPr>
          <a:xfrm>
            <a:off x="-11430" y="0"/>
            <a:ext cx="9155430" cy="5143500"/>
          </a:xfrm>
        </p:spPr>
      </p:pic>
      <p:sp>
        <p:nvSpPr>
          <p:cNvPr id="10" name="Title 1"/>
          <p:cNvSpPr txBox="1">
            <a:spLocks/>
          </p:cNvSpPr>
          <p:nvPr/>
        </p:nvSpPr>
        <p:spPr>
          <a:xfrm>
            <a:off x="5410200" y="4171950"/>
            <a:ext cx="3444471" cy="762000"/>
          </a:xfrm>
          <a:prstGeom prst="rect">
            <a:avLst/>
          </a:prstGeom>
        </p:spPr>
        <p:txBody>
          <a:bodyPr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solidFill>
                  <a:schemeClr val="bg1"/>
                </a:solidFill>
                <a:cs typeface="Arial"/>
              </a:rPr>
              <a:t>RWANDA</a:t>
            </a:r>
            <a:endParaRPr lang="en-US" sz="2400" dirty="0">
              <a:solidFill>
                <a:schemeClr val="bg1"/>
              </a:solidFill>
              <a:cs typeface="Aria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14" name="Picture 2" descr="I:\Community Fundraising\CSP\Zonta\Logo\Zonta-International-Logo_Horizontal_Colo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09800" y="4546869"/>
            <a:ext cx="990600" cy="35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722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28A3EF"/>
          </a:soli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latin typeface="Georgia"/>
            </a:endParaRPr>
          </a:p>
        </p:txBody>
      </p:sp>
      <p:sp>
        <p:nvSpPr>
          <p:cNvPr id="4" name="Title 3"/>
          <p:cNvSpPr>
            <a:spLocks noGrp="1"/>
          </p:cNvSpPr>
          <p:nvPr>
            <p:ph type="title"/>
          </p:nvPr>
        </p:nvSpPr>
        <p:spPr>
          <a:xfrm>
            <a:off x="0" y="1885950"/>
            <a:ext cx="9144000" cy="1725003"/>
          </a:xfrm>
        </p:spPr>
        <p:txBody>
          <a:bodyPr/>
          <a:lstStyle/>
          <a:p>
            <a:pPr algn="ctr">
              <a:lnSpc>
                <a:spcPct val="100000"/>
              </a:lnSpc>
            </a:pPr>
            <a:r>
              <a:rPr lang="en-US" sz="3600" b="1" dirty="0" smtClean="0"/>
              <a:t>Let Us Learn Madagascar:</a:t>
            </a:r>
            <a:br>
              <a:rPr lang="en-US" sz="3600" b="1" dirty="0" smtClean="0"/>
            </a:br>
            <a:r>
              <a:rPr lang="en-US" sz="3600" dirty="0" smtClean="0"/>
              <a:t> An Integrated Program </a:t>
            </a:r>
            <a:br>
              <a:rPr lang="en-US" sz="3600" dirty="0" smtClean="0"/>
            </a:br>
            <a:r>
              <a:rPr lang="en-US" sz="3600" dirty="0" smtClean="0"/>
              <a:t>for Adolescent Girls</a:t>
            </a:r>
            <a:endParaRPr lang="en-US" sz="3600" dirty="0"/>
          </a:p>
        </p:txBody>
      </p:sp>
      <p:sp>
        <p:nvSpPr>
          <p:cNvPr id="5" name="Text Placeholder 4"/>
          <p:cNvSpPr>
            <a:spLocks noGrp="1"/>
          </p:cNvSpPr>
          <p:nvPr>
            <p:ph type="body" sz="quarter" idx="12"/>
          </p:nvPr>
        </p:nvSpPr>
        <p:spPr>
          <a:xfrm>
            <a:off x="0" y="3790950"/>
            <a:ext cx="9144000" cy="490498"/>
          </a:xfrm>
        </p:spPr>
        <p:txBody>
          <a:bodyPr/>
          <a:lstStyle/>
          <a:p>
            <a:pPr algn="ctr">
              <a:lnSpc>
                <a:spcPct val="100000"/>
              </a:lnSpc>
            </a:pPr>
            <a:r>
              <a:rPr lang="en-US" dirty="0" smtClean="0"/>
              <a:t>Partnership in the 2016-2018 Biennium </a:t>
            </a:r>
            <a:endParaRPr lang="en-US" dirty="0"/>
          </a:p>
        </p:txBody>
      </p:sp>
      <p:pic>
        <p:nvPicPr>
          <p:cNvPr id="2056" name="Picture 8" descr="https://www.awesomestories.com/images/user/445255885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78693" y="361950"/>
            <a:ext cx="1386614" cy="13866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Community Fundraising\CSP\Zonta\Logo\Zonta-International-Logo_Horizontal_Colo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590550"/>
            <a:ext cx="2325254" cy="8437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SF15_CFLogoStacked_White100%.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62600" y="514350"/>
            <a:ext cx="1524000" cy="945444"/>
          </a:xfrm>
          <a:prstGeom prst="rect">
            <a:avLst/>
          </a:prstGeom>
        </p:spPr>
      </p:pic>
    </p:spTree>
    <p:extLst>
      <p:ext uri="{BB962C8B-B14F-4D97-AF65-F5344CB8AC3E}">
        <p14:creationId xmlns:p14="http://schemas.microsoft.com/office/powerpoint/2010/main" val="3908820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12</a:t>
            </a:fld>
            <a:endParaRPr lang="en-US" dirty="0">
              <a:solidFill>
                <a:prstClr val="black">
                  <a:tint val="75000"/>
                </a:prstClr>
              </a:solidFill>
            </a:endParaRPr>
          </a:p>
        </p:txBody>
      </p:sp>
      <p:sp>
        <p:nvSpPr>
          <p:cNvPr id="11" name="Title 1"/>
          <p:cNvSpPr txBox="1">
            <a:spLocks/>
          </p:cNvSpPr>
          <p:nvPr/>
        </p:nvSpPr>
        <p:spPr>
          <a:xfrm>
            <a:off x="0" y="3319615"/>
            <a:ext cx="5986131" cy="1823885"/>
          </a:xfrm>
          <a:prstGeom prst="rect">
            <a:avLst/>
          </a:prstGeom>
        </p:spPr>
        <p:txBody>
          <a:bodyPr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prstClr val="white"/>
                </a:solidFill>
                <a:cs typeface="Arial"/>
              </a:rPr>
              <a:t>Sri Lanka</a:t>
            </a:r>
            <a:endParaRPr lang="en-US" sz="3600" dirty="0">
              <a:solidFill>
                <a:prstClr val="white"/>
              </a:solidFill>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5" name="Picture Placeholder 4"/>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14404" t="2477" r="6811" b="2477"/>
          <a:stretch/>
        </p:blipFill>
        <p:spPr>
          <a:xfrm>
            <a:off x="0" y="0"/>
            <a:ext cx="6395240" cy="5143500"/>
          </a:xfrm>
        </p:spPr>
      </p:pic>
      <p:sp>
        <p:nvSpPr>
          <p:cNvPr id="19" name="Title 1"/>
          <p:cNvSpPr txBox="1">
            <a:spLocks/>
          </p:cNvSpPr>
          <p:nvPr/>
        </p:nvSpPr>
        <p:spPr>
          <a:xfrm>
            <a:off x="6705599" y="889374"/>
            <a:ext cx="2209801" cy="3364752"/>
          </a:xfrm>
          <a:prstGeom prst="rect">
            <a:avLst/>
          </a:prstGeom>
        </p:spPr>
        <p:txBody>
          <a:bodyPr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33BFFD"/>
                </a:solidFill>
                <a:cs typeface="Arial"/>
              </a:rPr>
              <a:t>59 Million Not in Primary School</a:t>
            </a:r>
          </a:p>
          <a:p>
            <a:pPr algn="l"/>
            <a:endParaRPr lang="en-US" sz="1800" b="1" dirty="0" smtClean="0">
              <a:solidFill>
                <a:srgbClr val="33BFFD"/>
              </a:solidFill>
              <a:cs typeface="Arial"/>
            </a:endParaRPr>
          </a:p>
          <a:p>
            <a:pPr algn="l"/>
            <a:r>
              <a:rPr lang="en-US" sz="1800" b="1" dirty="0" smtClean="0">
                <a:solidFill>
                  <a:srgbClr val="33BFFD"/>
                </a:solidFill>
                <a:cs typeface="Arial"/>
              </a:rPr>
              <a:t>65 Million Not in Secondary School</a:t>
            </a:r>
          </a:p>
          <a:p>
            <a:pPr algn="l"/>
            <a:endParaRPr lang="en-US" sz="1800" b="1" dirty="0" smtClean="0">
              <a:solidFill>
                <a:srgbClr val="33BFFD"/>
              </a:solidFill>
              <a:cs typeface="Arial"/>
            </a:endParaRPr>
          </a:p>
          <a:p>
            <a:pPr algn="l"/>
            <a:r>
              <a:rPr lang="en-US" sz="1800" b="1" dirty="0" smtClean="0">
                <a:solidFill>
                  <a:srgbClr val="33BFFD"/>
                </a:solidFill>
                <a:cs typeface="Arial"/>
              </a:rPr>
              <a:t>Girls Marginalized</a:t>
            </a:r>
          </a:p>
          <a:p>
            <a:pPr algn="l"/>
            <a:endParaRPr lang="en-US" sz="1800" b="1" dirty="0" smtClean="0">
              <a:solidFill>
                <a:srgbClr val="33BFFD"/>
              </a:solidFill>
              <a:cs typeface="Arial"/>
            </a:endParaRPr>
          </a:p>
          <a:p>
            <a:pPr algn="l"/>
            <a:r>
              <a:rPr lang="en-US" sz="1800" b="1" dirty="0" smtClean="0">
                <a:solidFill>
                  <a:srgbClr val="33BFFD"/>
                </a:solidFill>
                <a:cs typeface="Arial"/>
              </a:rPr>
              <a:t>Focus on the </a:t>
            </a:r>
            <a:br>
              <a:rPr lang="en-US" sz="1800" b="1" dirty="0" smtClean="0">
                <a:solidFill>
                  <a:srgbClr val="33BFFD"/>
                </a:solidFill>
                <a:cs typeface="Arial"/>
              </a:rPr>
            </a:br>
            <a:r>
              <a:rPr lang="en-US" sz="1800" b="1" dirty="0" smtClean="0">
                <a:solidFill>
                  <a:srgbClr val="33BFFD"/>
                </a:solidFill>
                <a:cs typeface="Arial"/>
              </a:rPr>
              <a:t>Most Vulnerable</a:t>
            </a:r>
          </a:p>
          <a:p>
            <a:pPr algn="l"/>
            <a:endParaRPr lang="en-US" sz="1800" b="1" dirty="0" smtClean="0">
              <a:solidFill>
                <a:srgbClr val="33BFFD"/>
              </a:solidFill>
              <a:cs typeface="Arial"/>
            </a:endParaRPr>
          </a:p>
          <a:p>
            <a:pPr algn="l"/>
            <a:endParaRPr lang="en-US" sz="1800" b="1" dirty="0" smtClean="0">
              <a:solidFill>
                <a:srgbClr val="33BFFD"/>
              </a:solidFill>
              <a:cs typeface="Arial"/>
            </a:endParaRPr>
          </a:p>
          <a:p>
            <a:pPr algn="l"/>
            <a:endParaRPr lang="en-US" sz="1800" b="1" dirty="0" smtClean="0">
              <a:solidFill>
                <a:srgbClr val="33BFFD"/>
              </a:solidFill>
              <a:cs typeface="Arial"/>
            </a:endParaRPr>
          </a:p>
          <a:p>
            <a:pPr algn="l"/>
            <a:endParaRPr lang="en-US" sz="1800" b="1" dirty="0" smtClean="0">
              <a:solidFill>
                <a:srgbClr val="33BFFD"/>
              </a:solidFill>
              <a:cs typeface="Arial"/>
            </a:endParaRPr>
          </a:p>
        </p:txBody>
      </p:sp>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712152"/>
            <a:ext cx="1595790" cy="189055"/>
          </a:xfrm>
          <a:prstGeom prst="rect">
            <a:avLst/>
          </a:prstGeom>
        </p:spPr>
      </p:pic>
      <p:sp>
        <p:nvSpPr>
          <p:cNvPr id="13" name="Title 1"/>
          <p:cNvSpPr txBox="1">
            <a:spLocks/>
          </p:cNvSpPr>
          <p:nvPr/>
        </p:nvSpPr>
        <p:spPr>
          <a:xfrm>
            <a:off x="6503997" y="1802303"/>
            <a:ext cx="2988973" cy="650140"/>
          </a:xfrm>
          <a:prstGeom prst="rect">
            <a:avLst/>
          </a:prstGeom>
        </p:spPr>
        <p:txBody>
          <a:bodyPr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000" b="1" dirty="0">
              <a:solidFill>
                <a:prstClr val="white"/>
              </a:solidFill>
              <a:cs typeface="Arial"/>
            </a:endParaRPr>
          </a:p>
        </p:txBody>
      </p:sp>
      <p:pic>
        <p:nvPicPr>
          <p:cNvPr id="15" name="Picture 2" descr="I:\Community Fundraising\CSP\Zonta\Logo\Zonta-International-Logo_Horizontal_Colo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3600" y="4629150"/>
            <a:ext cx="823268" cy="29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138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solidFill>
                  <a:srgbClr val="30BDFF"/>
                </a:solidFill>
              </a:rPr>
              <a:t>Let Us Learn: Educating the Hardest to Reach </a:t>
            </a:r>
            <a:endParaRPr lang="en-US" sz="2800" dirty="0">
              <a:solidFill>
                <a:srgbClr val="00B0F0"/>
              </a:solidFill>
            </a:endParaRPr>
          </a:p>
        </p:txBody>
      </p:sp>
      <p:sp>
        <p:nvSpPr>
          <p:cNvPr id="3" name="Slide Number Placeholder 2"/>
          <p:cNvSpPr>
            <a:spLocks noGrp="1"/>
          </p:cNvSpPr>
          <p:nvPr>
            <p:ph type="sldNum" sz="quarter" idx="11"/>
          </p:nvPr>
        </p:nvSpPr>
        <p:spPr/>
        <p:txBody>
          <a:bodyPr/>
          <a:lstStyle/>
          <a:p>
            <a:fld id="{2066355A-084C-D24E-9AD2-7E4FC41EA627}" type="slidenum">
              <a:rPr lang="en-US" smtClean="0">
                <a:solidFill>
                  <a:prstClr val="black">
                    <a:tint val="75000"/>
                  </a:prstClr>
                </a:solidFill>
              </a:rPr>
              <a:pPr/>
              <a:t>13</a:t>
            </a:fld>
            <a:endParaRPr lang="en-US">
              <a:solidFill>
                <a:prstClr val="black">
                  <a:tint val="75000"/>
                </a:prstClr>
              </a:solidFill>
            </a:endParaRPr>
          </a:p>
        </p:txBody>
      </p:sp>
      <p:sp>
        <p:nvSpPr>
          <p:cNvPr id="6" name="Text Placeholder 5"/>
          <p:cNvSpPr>
            <a:spLocks noGrp="1"/>
          </p:cNvSpPr>
          <p:nvPr>
            <p:ph type="body" sz="quarter" idx="13"/>
          </p:nvPr>
        </p:nvSpPr>
        <p:spPr>
          <a:xfrm>
            <a:off x="388622" y="971550"/>
            <a:ext cx="8386749" cy="3329154"/>
          </a:xfrm>
        </p:spPr>
        <p:txBody>
          <a:bodyPr/>
          <a:lstStyle/>
          <a:p>
            <a:pPr indent="-294300">
              <a:buFont typeface="Arial"/>
              <a:buChar char="•"/>
            </a:pPr>
            <a:r>
              <a:rPr lang="en-US" sz="1400" dirty="0" smtClean="0">
                <a:solidFill>
                  <a:schemeClr val="tx1"/>
                </a:solidFill>
                <a:latin typeface="Arial"/>
                <a:cs typeface="Arial"/>
              </a:rPr>
              <a:t>Lowest </a:t>
            </a:r>
            <a:r>
              <a:rPr lang="en-US" sz="1400" dirty="0">
                <a:solidFill>
                  <a:schemeClr val="tx1"/>
                </a:solidFill>
                <a:latin typeface="Arial"/>
                <a:cs typeface="Arial"/>
              </a:rPr>
              <a:t>achievement in delivering education for children </a:t>
            </a:r>
            <a:endParaRPr lang="en-US" sz="1400" dirty="0" smtClean="0">
              <a:solidFill>
                <a:schemeClr val="tx1"/>
              </a:solidFill>
              <a:latin typeface="Arial"/>
              <a:cs typeface="Arial"/>
            </a:endParaRPr>
          </a:p>
          <a:p>
            <a:pPr marL="448650" lvl="1" indent="0">
              <a:buNone/>
            </a:pPr>
            <a:endParaRPr lang="en-US" sz="1400" dirty="0">
              <a:solidFill>
                <a:schemeClr val="tx1"/>
              </a:solidFill>
              <a:latin typeface="Arial"/>
              <a:cs typeface="Arial"/>
            </a:endParaRPr>
          </a:p>
          <a:p>
            <a:pPr indent="-294300">
              <a:buFont typeface="Arial"/>
              <a:buChar char="•"/>
            </a:pPr>
            <a:r>
              <a:rPr lang="en-US" sz="1400" dirty="0">
                <a:solidFill>
                  <a:schemeClr val="tx1"/>
                </a:solidFill>
                <a:latin typeface="Arial"/>
                <a:cs typeface="Arial"/>
              </a:rPr>
              <a:t>Lowest quartile on the Human Development </a:t>
            </a:r>
            <a:r>
              <a:rPr lang="en-US" sz="1400" dirty="0" smtClean="0">
                <a:solidFill>
                  <a:schemeClr val="tx1"/>
                </a:solidFill>
                <a:latin typeface="Arial"/>
                <a:cs typeface="Arial"/>
              </a:rPr>
              <a:t>Index</a:t>
            </a:r>
          </a:p>
          <a:p>
            <a:pPr marL="448650" lvl="1" indent="0">
              <a:buNone/>
            </a:pPr>
            <a:endParaRPr lang="en-US" sz="1400" dirty="0">
              <a:solidFill>
                <a:schemeClr val="tx1"/>
              </a:solidFill>
              <a:latin typeface="Arial"/>
              <a:cs typeface="Arial"/>
            </a:endParaRPr>
          </a:p>
          <a:p>
            <a:pPr indent="-294300">
              <a:buFont typeface="Arial"/>
              <a:buChar char="•"/>
            </a:pPr>
            <a:r>
              <a:rPr lang="en-US" sz="1400" dirty="0">
                <a:solidFill>
                  <a:schemeClr val="tx1"/>
                </a:solidFill>
                <a:latin typeface="Arial"/>
                <a:cs typeface="Arial"/>
              </a:rPr>
              <a:t>High levels of out-of-school </a:t>
            </a:r>
            <a:r>
              <a:rPr lang="en-US" sz="1400" dirty="0" smtClean="0">
                <a:solidFill>
                  <a:schemeClr val="tx1"/>
                </a:solidFill>
                <a:latin typeface="Arial"/>
                <a:cs typeface="Arial"/>
              </a:rPr>
              <a:t>children</a:t>
            </a:r>
          </a:p>
          <a:p>
            <a:pPr marL="448650" lvl="1" indent="0">
              <a:buNone/>
            </a:pPr>
            <a:endParaRPr lang="en-US" sz="1400" dirty="0">
              <a:solidFill>
                <a:schemeClr val="tx1"/>
              </a:solidFill>
              <a:latin typeface="Arial"/>
              <a:cs typeface="Arial"/>
            </a:endParaRPr>
          </a:p>
          <a:p>
            <a:pPr indent="-294300">
              <a:buFont typeface="Arial"/>
              <a:buChar char="•"/>
            </a:pPr>
            <a:r>
              <a:rPr lang="en-US" sz="1400" dirty="0">
                <a:solidFill>
                  <a:schemeClr val="tx1"/>
                </a:solidFill>
                <a:latin typeface="Arial"/>
                <a:cs typeface="Arial"/>
              </a:rPr>
              <a:t>Severe equity </a:t>
            </a:r>
            <a:r>
              <a:rPr lang="en-US" sz="1400" dirty="0" smtClean="0">
                <a:solidFill>
                  <a:schemeClr val="tx1"/>
                </a:solidFill>
                <a:latin typeface="Arial"/>
                <a:cs typeface="Arial"/>
              </a:rPr>
              <a:t>issues</a:t>
            </a:r>
          </a:p>
          <a:p>
            <a:pPr marL="448650" lvl="1" indent="0">
              <a:buNone/>
            </a:pPr>
            <a:endParaRPr lang="en-US" sz="1400" dirty="0">
              <a:solidFill>
                <a:schemeClr val="tx1"/>
              </a:solidFill>
              <a:latin typeface="Arial"/>
              <a:cs typeface="Arial"/>
            </a:endParaRPr>
          </a:p>
          <a:p>
            <a:pPr indent="-294300">
              <a:buFont typeface="Arial"/>
              <a:buChar char="•"/>
            </a:pPr>
            <a:r>
              <a:rPr lang="en-US" sz="1400" dirty="0">
                <a:solidFill>
                  <a:schemeClr val="tx1"/>
                </a:solidFill>
                <a:latin typeface="Arial"/>
                <a:cs typeface="Arial"/>
              </a:rPr>
              <a:t>High susceptibility to natural disasters and </a:t>
            </a:r>
            <a:r>
              <a:rPr lang="en-US" sz="1400" dirty="0" smtClean="0">
                <a:solidFill>
                  <a:schemeClr val="tx1"/>
                </a:solidFill>
                <a:latin typeface="Arial"/>
                <a:cs typeface="Arial"/>
              </a:rPr>
              <a:t>conflict</a:t>
            </a:r>
          </a:p>
          <a:p>
            <a:pPr marL="448650" lvl="1" indent="0">
              <a:buNone/>
            </a:pPr>
            <a:endParaRPr lang="en-US" sz="1400" dirty="0" smtClean="0">
              <a:solidFill>
                <a:schemeClr val="tx1"/>
              </a:solidFill>
              <a:latin typeface="Arial"/>
              <a:cs typeface="Arial"/>
            </a:endParaRPr>
          </a:p>
          <a:p>
            <a:r>
              <a:rPr lang="en-US" sz="1400" b="1" dirty="0" smtClean="0">
                <a:solidFill>
                  <a:schemeClr val="tx1"/>
                </a:solidFill>
                <a:latin typeface="Arial"/>
                <a:cs typeface="Arial"/>
              </a:rPr>
              <a:t>Results: Afghanistan, Bangladesh, Liberia, Madagascar, Nepal</a:t>
            </a:r>
            <a:endParaRPr lang="en-US" sz="1400" b="1" dirty="0">
              <a:solidFill>
                <a:schemeClr val="tx1"/>
              </a:solidFill>
              <a:latin typeface="Arial"/>
              <a:cs typeface="Arial"/>
            </a:endParaRPr>
          </a:p>
          <a:p>
            <a:endParaRPr lang="en-US" dirty="0" smtClean="0">
              <a:latin typeface="Arial"/>
              <a:cs typeface="Arial"/>
            </a:endParaRPr>
          </a:p>
        </p:txBody>
      </p:sp>
    </p:spTree>
    <p:extLst>
      <p:ext uri="{BB962C8B-B14F-4D97-AF65-F5344CB8AC3E}">
        <p14:creationId xmlns:p14="http://schemas.microsoft.com/office/powerpoint/2010/main" val="4269129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14</a:t>
            </a:fld>
            <a:endParaRPr lang="en-US" dirty="0">
              <a:solidFill>
                <a:prstClr val="black">
                  <a:tint val="75000"/>
                </a:prstClr>
              </a:solidFill>
            </a:endParaRPr>
          </a:p>
        </p:txBody>
      </p:sp>
      <p:sp>
        <p:nvSpPr>
          <p:cNvPr id="11" name="Title 1"/>
          <p:cNvSpPr txBox="1">
            <a:spLocks/>
          </p:cNvSpPr>
          <p:nvPr/>
        </p:nvSpPr>
        <p:spPr>
          <a:xfrm>
            <a:off x="0" y="3319615"/>
            <a:ext cx="5986131" cy="1823885"/>
          </a:xfrm>
          <a:prstGeom prst="rect">
            <a:avLst/>
          </a:prstGeom>
        </p:spPr>
        <p:txBody>
          <a:bodyPr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prstClr val="white"/>
                </a:solidFill>
                <a:cs typeface="Arial"/>
              </a:rPr>
              <a:t>Sri Lanka</a:t>
            </a:r>
            <a:endParaRPr lang="en-US" sz="3600" dirty="0">
              <a:solidFill>
                <a:prstClr val="white"/>
              </a:solidFill>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6" name="Picture Placeholder 5"/>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32789" t="16414" r="-74" b="2468"/>
          <a:stretch/>
        </p:blipFill>
        <p:spPr>
          <a:xfrm>
            <a:off x="0" y="0"/>
            <a:ext cx="6399389" cy="5143500"/>
          </a:xfrm>
        </p:spPr>
      </p:pic>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727924"/>
            <a:ext cx="1595790" cy="189055"/>
          </a:xfrm>
          <a:prstGeom prst="rect">
            <a:avLst/>
          </a:prstGeom>
        </p:spPr>
      </p:pic>
      <p:sp>
        <p:nvSpPr>
          <p:cNvPr id="10" name="Title 1"/>
          <p:cNvSpPr txBox="1">
            <a:spLocks/>
          </p:cNvSpPr>
          <p:nvPr/>
        </p:nvSpPr>
        <p:spPr>
          <a:xfrm>
            <a:off x="6705599" y="889374"/>
            <a:ext cx="2362201" cy="3364752"/>
          </a:xfrm>
          <a:prstGeom prst="rect">
            <a:avLst/>
          </a:prstGeom>
        </p:spPr>
        <p:txBody>
          <a:bodyPr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b="1" dirty="0">
                <a:solidFill>
                  <a:srgbClr val="33BFFD"/>
                </a:solidFill>
                <a:cs typeface="Arial"/>
              </a:rPr>
              <a:t>Reaching Out Of School Children</a:t>
            </a:r>
          </a:p>
          <a:p>
            <a:pPr marL="342900" indent="-342900" algn="l">
              <a:buFont typeface="Arial" panose="020B0604020202020204" pitchFamily="34" charset="0"/>
              <a:buChar char="•"/>
            </a:pPr>
            <a:endParaRPr lang="en-US" sz="1800" b="1" dirty="0">
              <a:solidFill>
                <a:srgbClr val="33BFFD"/>
              </a:solidFill>
              <a:cs typeface="Arial"/>
            </a:endParaRPr>
          </a:p>
          <a:p>
            <a:pPr algn="l"/>
            <a:r>
              <a:rPr lang="en-US" sz="1800" b="1" dirty="0">
                <a:solidFill>
                  <a:srgbClr val="33BFFD"/>
                </a:solidFill>
                <a:cs typeface="Arial"/>
              </a:rPr>
              <a:t>Expanding Girls’ Education</a:t>
            </a:r>
          </a:p>
          <a:p>
            <a:pPr marL="342900" indent="-342900" algn="l">
              <a:buFont typeface="Arial" panose="020B0604020202020204" pitchFamily="34" charset="0"/>
              <a:buChar char="•"/>
            </a:pPr>
            <a:endParaRPr lang="en-US" sz="1800" b="1" dirty="0">
              <a:solidFill>
                <a:srgbClr val="33BFFD"/>
              </a:solidFill>
              <a:cs typeface="Arial"/>
            </a:endParaRPr>
          </a:p>
          <a:p>
            <a:pPr algn="l"/>
            <a:r>
              <a:rPr lang="en-US" sz="1800" b="1" dirty="0">
                <a:solidFill>
                  <a:srgbClr val="33BFFD"/>
                </a:solidFill>
                <a:cs typeface="Arial"/>
              </a:rPr>
              <a:t>Improving Learning Outcomes</a:t>
            </a:r>
          </a:p>
        </p:txBody>
      </p:sp>
      <p:pic>
        <p:nvPicPr>
          <p:cNvPr id="14" name="Picture 2" descr="I:\Community Fundraising\CSP\Zonta\Logo\Zonta-International-Logo_Horizontal_Colo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3600" y="4629150"/>
            <a:ext cx="823268" cy="29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981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15</a:t>
            </a:fld>
            <a:endParaRPr lang="en-US" dirty="0">
              <a:solidFill>
                <a:prstClr val="black">
                  <a:tint val="75000"/>
                </a:prstClr>
              </a:solidFill>
            </a:endParaRPr>
          </a:p>
        </p:txBody>
      </p:sp>
      <p:sp>
        <p:nvSpPr>
          <p:cNvPr id="11" name="Title 1"/>
          <p:cNvSpPr txBox="1">
            <a:spLocks/>
          </p:cNvSpPr>
          <p:nvPr/>
        </p:nvSpPr>
        <p:spPr>
          <a:xfrm>
            <a:off x="0" y="3319615"/>
            <a:ext cx="5986131" cy="1823885"/>
          </a:xfrm>
          <a:prstGeom prst="rect">
            <a:avLst/>
          </a:prstGeom>
        </p:spPr>
        <p:txBody>
          <a:bodyPr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prstClr val="white"/>
                </a:solidFill>
                <a:cs typeface="Arial"/>
              </a:rPr>
              <a:t>Sri Lanka</a:t>
            </a:r>
            <a:endParaRPr lang="en-US" sz="3600" dirty="0">
              <a:solidFill>
                <a:prstClr val="white"/>
              </a:solidFill>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8" name="Picture Placeholder 7"/>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t="7816" b="7816"/>
          <a:stretch>
            <a:fillRect/>
          </a:stretch>
        </p:blipFill>
        <p:spPr/>
      </p:pic>
      <p:sp>
        <p:nvSpPr>
          <p:cNvPr id="18" name="Rectangle 17"/>
          <p:cNvSpPr/>
          <p:nvPr/>
        </p:nvSpPr>
        <p:spPr>
          <a:xfrm>
            <a:off x="0" y="0"/>
            <a:ext cx="9144000" cy="5143500"/>
          </a:xfrm>
          <a:prstGeom prst="rect">
            <a:avLst/>
          </a:prstGeom>
          <a:gradFill flip="none" rotWithShape="1">
            <a:gsLst>
              <a:gs pos="0">
                <a:schemeClr val="tx1">
                  <a:alpha val="67000"/>
                </a:schemeClr>
              </a:gs>
              <a:gs pos="38000">
                <a:schemeClr val="bg1">
                  <a:alpha val="0"/>
                </a:schemeClr>
              </a:gs>
            </a:gsLst>
            <a:lin ang="42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19" name="Title 1"/>
          <p:cNvSpPr txBox="1">
            <a:spLocks/>
          </p:cNvSpPr>
          <p:nvPr/>
        </p:nvSpPr>
        <p:spPr>
          <a:xfrm>
            <a:off x="615716" y="320668"/>
            <a:ext cx="3346684" cy="1489081"/>
          </a:xfrm>
          <a:prstGeom prst="rect">
            <a:avLst/>
          </a:prstGeom>
        </p:spPr>
        <p:txBody>
          <a:bodyPr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prstClr val="white"/>
                </a:solidFill>
                <a:cs typeface="Arial"/>
              </a:rPr>
              <a:t>GIRLS’ EDUCATION BREAKS THE CYCLE OF POVERTY</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727924"/>
            <a:ext cx="1595790" cy="189055"/>
          </a:xfrm>
          <a:prstGeom prst="rect">
            <a:avLst/>
          </a:prstGeom>
        </p:spPr>
      </p:pic>
      <p:pic>
        <p:nvPicPr>
          <p:cNvPr id="15" name="Picture 2" descr="I:\Community Fundraising\CSP\Zonta\Logo\Zonta-International-Logo_Horizontal_Colo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3600" y="4629150"/>
            <a:ext cx="823268" cy="29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187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solidFill>
                  <a:srgbClr val="30BDFF"/>
                </a:solidFill>
              </a:rPr>
              <a:t>Madagascar</a:t>
            </a:r>
            <a:endParaRPr lang="en-US" sz="2800" dirty="0">
              <a:solidFill>
                <a:srgbClr val="00B0F0"/>
              </a:solidFill>
            </a:endParaRPr>
          </a:p>
        </p:txBody>
      </p:sp>
      <p:sp>
        <p:nvSpPr>
          <p:cNvPr id="3" name="Slide Number Placeholder 2"/>
          <p:cNvSpPr>
            <a:spLocks noGrp="1"/>
          </p:cNvSpPr>
          <p:nvPr>
            <p:ph type="sldNum" sz="quarter" idx="11"/>
          </p:nvPr>
        </p:nvSpPr>
        <p:spPr/>
        <p:txBody>
          <a:bodyPr/>
          <a:lstStyle/>
          <a:p>
            <a:fld id="{2066355A-084C-D24E-9AD2-7E4FC41EA627}" type="slidenum">
              <a:rPr lang="en-US" smtClean="0">
                <a:solidFill>
                  <a:prstClr val="black">
                    <a:tint val="75000"/>
                  </a:prstClr>
                </a:solidFill>
              </a:rPr>
              <a:pPr/>
              <a:t>16</a:t>
            </a:fld>
            <a:endParaRPr lang="en-US">
              <a:solidFill>
                <a:prstClr val="black">
                  <a:tint val="75000"/>
                </a:prstClr>
              </a:solidFill>
            </a:endParaRPr>
          </a:p>
        </p:txBody>
      </p:sp>
      <p:sp>
        <p:nvSpPr>
          <p:cNvPr id="6" name="Text Placeholder 5"/>
          <p:cNvSpPr>
            <a:spLocks noGrp="1"/>
          </p:cNvSpPr>
          <p:nvPr>
            <p:ph type="body" sz="quarter" idx="13"/>
          </p:nvPr>
        </p:nvSpPr>
        <p:spPr>
          <a:xfrm>
            <a:off x="388622" y="1123950"/>
            <a:ext cx="8386749" cy="3176754"/>
          </a:xfrm>
        </p:spPr>
        <p:txBody>
          <a:bodyPr/>
          <a:lstStyle/>
          <a:p>
            <a:pPr indent="-294300">
              <a:lnSpc>
                <a:spcPct val="100000"/>
              </a:lnSpc>
              <a:buFont typeface="Arial"/>
              <a:buChar char="•"/>
            </a:pPr>
            <a:r>
              <a:rPr lang="en-US" sz="1400" dirty="0">
                <a:solidFill>
                  <a:schemeClr val="tx1"/>
                </a:solidFill>
                <a:latin typeface="Arial"/>
                <a:cs typeface="Arial"/>
              </a:rPr>
              <a:t>Island country off east coast of Africa</a:t>
            </a:r>
          </a:p>
          <a:p>
            <a:pPr indent="-294300">
              <a:lnSpc>
                <a:spcPct val="100000"/>
              </a:lnSpc>
              <a:buFont typeface="Arial"/>
              <a:buChar char="•"/>
            </a:pPr>
            <a:endParaRPr lang="en-US" sz="1400" dirty="0">
              <a:solidFill>
                <a:schemeClr val="tx1"/>
              </a:solidFill>
              <a:latin typeface="Arial"/>
              <a:cs typeface="Arial"/>
            </a:endParaRPr>
          </a:p>
          <a:p>
            <a:pPr indent="-294300">
              <a:lnSpc>
                <a:spcPct val="100000"/>
              </a:lnSpc>
              <a:buFont typeface="Arial"/>
              <a:buChar char="•"/>
            </a:pPr>
            <a:r>
              <a:rPr lang="en-US" sz="1400" dirty="0">
                <a:solidFill>
                  <a:schemeClr val="tx1"/>
                </a:solidFill>
                <a:latin typeface="Arial"/>
                <a:cs typeface="Arial"/>
              </a:rPr>
              <a:t>Population of 22 million; children under 18 make up 50%</a:t>
            </a:r>
          </a:p>
          <a:p>
            <a:pPr indent="-294300">
              <a:lnSpc>
                <a:spcPct val="100000"/>
              </a:lnSpc>
              <a:buFont typeface="Arial"/>
              <a:buChar char="•"/>
            </a:pPr>
            <a:endParaRPr lang="en-US" sz="1400" dirty="0">
              <a:solidFill>
                <a:schemeClr val="tx1"/>
              </a:solidFill>
              <a:latin typeface="Arial"/>
              <a:cs typeface="Arial"/>
            </a:endParaRPr>
          </a:p>
          <a:p>
            <a:pPr indent="-294300">
              <a:lnSpc>
                <a:spcPct val="100000"/>
              </a:lnSpc>
              <a:buFont typeface="Arial"/>
              <a:buChar char="•"/>
            </a:pPr>
            <a:r>
              <a:rPr lang="en-US" sz="1400" dirty="0">
                <a:solidFill>
                  <a:schemeClr val="tx1"/>
                </a:solidFill>
                <a:latin typeface="Arial"/>
                <a:cs typeface="Arial"/>
              </a:rPr>
              <a:t>History of political crisis </a:t>
            </a:r>
          </a:p>
          <a:p>
            <a:pPr indent="-294300">
              <a:lnSpc>
                <a:spcPct val="100000"/>
              </a:lnSpc>
              <a:buFont typeface="Arial"/>
              <a:buChar char="•"/>
            </a:pPr>
            <a:endParaRPr lang="en-US" sz="1400" dirty="0">
              <a:solidFill>
                <a:schemeClr val="tx1"/>
              </a:solidFill>
              <a:latin typeface="Arial"/>
              <a:cs typeface="Arial"/>
            </a:endParaRPr>
          </a:p>
          <a:p>
            <a:pPr indent="-294300">
              <a:lnSpc>
                <a:spcPct val="100000"/>
              </a:lnSpc>
              <a:buFont typeface="Arial"/>
              <a:buChar char="•"/>
            </a:pPr>
            <a:r>
              <a:rPr lang="en-US" sz="1400" dirty="0">
                <a:solidFill>
                  <a:schemeClr val="tx1"/>
                </a:solidFill>
                <a:latin typeface="Arial"/>
                <a:cs typeface="Arial"/>
              </a:rPr>
              <a:t>90% live on less than $2/day</a:t>
            </a:r>
          </a:p>
          <a:p>
            <a:pPr indent="-294300">
              <a:lnSpc>
                <a:spcPct val="100000"/>
              </a:lnSpc>
              <a:buFont typeface="Arial"/>
              <a:buChar char="•"/>
            </a:pPr>
            <a:endParaRPr lang="en-US" sz="1400" dirty="0">
              <a:solidFill>
                <a:schemeClr val="tx1"/>
              </a:solidFill>
              <a:latin typeface="Arial"/>
              <a:cs typeface="Arial"/>
            </a:endParaRPr>
          </a:p>
          <a:p>
            <a:pPr indent="-294300">
              <a:lnSpc>
                <a:spcPct val="100000"/>
              </a:lnSpc>
              <a:buFont typeface="Arial"/>
              <a:buChar char="•"/>
            </a:pPr>
            <a:r>
              <a:rPr lang="en-US" sz="1400" dirty="0">
                <a:solidFill>
                  <a:schemeClr val="tx1"/>
                </a:solidFill>
                <a:latin typeface="Arial"/>
                <a:cs typeface="Arial"/>
              </a:rPr>
              <a:t>Prone to natural disasters</a:t>
            </a:r>
          </a:p>
          <a:p>
            <a:pPr indent="-294300">
              <a:lnSpc>
                <a:spcPct val="100000"/>
              </a:lnSpc>
              <a:buFont typeface="Arial"/>
              <a:buChar char="•"/>
            </a:pPr>
            <a:endParaRPr lang="en-US" sz="1400" dirty="0">
              <a:solidFill>
                <a:schemeClr val="tx1"/>
              </a:solidFill>
              <a:latin typeface="Arial"/>
              <a:cs typeface="Arial"/>
            </a:endParaRPr>
          </a:p>
          <a:p>
            <a:pPr indent="-294300">
              <a:lnSpc>
                <a:spcPct val="100000"/>
              </a:lnSpc>
              <a:buFont typeface="Arial"/>
              <a:buChar char="•"/>
            </a:pPr>
            <a:r>
              <a:rPr lang="en-US" sz="1400" dirty="0">
                <a:solidFill>
                  <a:schemeClr val="tx1"/>
                </a:solidFill>
                <a:latin typeface="Arial"/>
                <a:cs typeface="Arial"/>
              </a:rPr>
              <a:t>Did not achieve any MDGs</a:t>
            </a:r>
          </a:p>
          <a:p>
            <a:pPr indent="-294300">
              <a:lnSpc>
                <a:spcPct val="100000"/>
              </a:lnSpc>
              <a:buFont typeface="Arial"/>
              <a:buChar char="•"/>
            </a:pPr>
            <a:endParaRPr lang="en-US" sz="1400" dirty="0">
              <a:solidFill>
                <a:schemeClr val="tx1"/>
              </a:solidFill>
              <a:latin typeface="Arial"/>
              <a:cs typeface="Arial"/>
            </a:endParaRPr>
          </a:p>
          <a:p>
            <a:pPr indent="-294300">
              <a:lnSpc>
                <a:spcPct val="100000"/>
              </a:lnSpc>
              <a:buFont typeface="Arial"/>
              <a:buChar char="•"/>
            </a:pPr>
            <a:r>
              <a:rPr lang="en-US" sz="1400" dirty="0">
                <a:solidFill>
                  <a:schemeClr val="tx1"/>
                </a:solidFill>
                <a:latin typeface="Arial"/>
                <a:cs typeface="Arial"/>
              </a:rPr>
              <a:t>All of these factors make children particularly vulnerable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6350"/>
            <a:ext cx="2672220" cy="4572000"/>
          </a:xfrm>
          <a:prstGeom prst="rect">
            <a:avLst/>
          </a:prstGeom>
        </p:spPr>
      </p:pic>
    </p:spTree>
    <p:extLst>
      <p:ext uri="{BB962C8B-B14F-4D97-AF65-F5344CB8AC3E}">
        <p14:creationId xmlns:p14="http://schemas.microsoft.com/office/powerpoint/2010/main" val="368564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17</a:t>
            </a:fld>
            <a:endParaRPr lang="en-US" dirty="0">
              <a:solidFill>
                <a:prstClr val="black">
                  <a:tint val="75000"/>
                </a:prstClr>
              </a:solidFill>
            </a:endParaRPr>
          </a:p>
        </p:txBody>
      </p:sp>
      <p:pic>
        <p:nvPicPr>
          <p:cNvPr id="3" name="Content Placeholder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28545"/>
          <a:stretch/>
        </p:blipFill>
        <p:spPr>
          <a:xfrm>
            <a:off x="2384981" y="895350"/>
            <a:ext cx="4374038" cy="3443287"/>
          </a:xfrm>
        </p:spPr>
      </p:pic>
      <p:sp>
        <p:nvSpPr>
          <p:cNvPr id="9" name="Title 4"/>
          <p:cNvSpPr>
            <a:spLocks noGrp="1"/>
          </p:cNvSpPr>
          <p:nvPr>
            <p:ph type="title"/>
          </p:nvPr>
        </p:nvSpPr>
        <p:spPr>
          <a:xfrm>
            <a:off x="388623" y="195274"/>
            <a:ext cx="8386749" cy="530060"/>
          </a:xfrm>
        </p:spPr>
        <p:txBody>
          <a:bodyPr/>
          <a:lstStyle/>
          <a:p>
            <a:pPr algn="ctr"/>
            <a:r>
              <a:rPr lang="en-US" sz="2800" dirty="0">
                <a:solidFill>
                  <a:srgbClr val="30BDFF"/>
                </a:solidFill>
              </a:rPr>
              <a:t>Meet </a:t>
            </a:r>
            <a:r>
              <a:rPr lang="en-US" sz="2800" dirty="0" err="1">
                <a:solidFill>
                  <a:srgbClr val="30BDFF"/>
                </a:solidFill>
              </a:rPr>
              <a:t>Lantonirina</a:t>
            </a:r>
            <a:endParaRPr lang="en-US" sz="2800" dirty="0">
              <a:solidFill>
                <a:srgbClr val="30BDFF"/>
              </a:solidFill>
            </a:endParaRPr>
          </a:p>
        </p:txBody>
      </p:sp>
    </p:spTree>
    <p:extLst>
      <p:ext uri="{BB962C8B-B14F-4D97-AF65-F5344CB8AC3E}">
        <p14:creationId xmlns:p14="http://schemas.microsoft.com/office/powerpoint/2010/main" val="2482066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18</a:t>
            </a:fld>
            <a:endParaRPr lang="en-US" dirty="0">
              <a:solidFill>
                <a:prstClr val="black">
                  <a:tint val="75000"/>
                </a:prstClr>
              </a:solidFill>
            </a:endParaRPr>
          </a:p>
        </p:txBody>
      </p:sp>
      <p:sp>
        <p:nvSpPr>
          <p:cNvPr id="7" name="Text Placeholder 5"/>
          <p:cNvSpPr txBox="1">
            <a:spLocks/>
          </p:cNvSpPr>
          <p:nvPr/>
        </p:nvSpPr>
        <p:spPr>
          <a:xfrm>
            <a:off x="6553200" y="971550"/>
            <a:ext cx="2923593" cy="3329153"/>
          </a:xfrm>
          <a:prstGeom prst="rect">
            <a:avLst/>
          </a:prstGeom>
        </p:spPr>
        <p:txBody>
          <a:bodyPr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chemeClr val="tx1">
                    <a:lumMod val="50000"/>
                    <a:lumOff val="50000"/>
                  </a:schemeClr>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z="2000" dirty="0" smtClean="0">
                <a:solidFill>
                  <a:srgbClr val="000000"/>
                </a:solidFill>
              </a:rPr>
              <a:t>Extreme Poverty</a:t>
            </a:r>
          </a:p>
          <a:p>
            <a:pPr>
              <a:lnSpc>
                <a:spcPct val="120000"/>
              </a:lnSpc>
            </a:pPr>
            <a:endParaRPr lang="en-US" sz="2000" dirty="0">
              <a:solidFill>
                <a:srgbClr val="000000"/>
              </a:solidFill>
            </a:endParaRPr>
          </a:p>
          <a:p>
            <a:pPr>
              <a:lnSpc>
                <a:spcPct val="120000"/>
              </a:lnSpc>
            </a:pPr>
            <a:r>
              <a:rPr lang="en-US" sz="2000" dirty="0" smtClean="0">
                <a:solidFill>
                  <a:srgbClr val="000000"/>
                </a:solidFill>
              </a:rPr>
              <a:t>Education</a:t>
            </a:r>
          </a:p>
          <a:p>
            <a:pPr>
              <a:lnSpc>
                <a:spcPct val="120000"/>
              </a:lnSpc>
            </a:pPr>
            <a:endParaRPr lang="en-US" sz="2000" dirty="0" smtClean="0">
              <a:solidFill>
                <a:srgbClr val="000000"/>
              </a:solidFill>
            </a:endParaRPr>
          </a:p>
          <a:p>
            <a:pPr>
              <a:lnSpc>
                <a:spcPct val="120000"/>
              </a:lnSpc>
            </a:pPr>
            <a:r>
              <a:rPr lang="en-US" sz="2000" dirty="0" smtClean="0">
                <a:solidFill>
                  <a:srgbClr val="000000"/>
                </a:solidFill>
              </a:rPr>
              <a:t>Child Marriage</a:t>
            </a:r>
          </a:p>
          <a:p>
            <a:pPr>
              <a:lnSpc>
                <a:spcPct val="120000"/>
              </a:lnSpc>
            </a:pPr>
            <a:endParaRPr lang="en-US" sz="2000" dirty="0" smtClean="0">
              <a:solidFill>
                <a:srgbClr val="000000"/>
              </a:solidFill>
            </a:endParaRPr>
          </a:p>
          <a:p>
            <a:pPr>
              <a:lnSpc>
                <a:spcPct val="120000"/>
              </a:lnSpc>
            </a:pPr>
            <a:r>
              <a:rPr lang="en-US" sz="2000" dirty="0" smtClean="0">
                <a:solidFill>
                  <a:srgbClr val="000000"/>
                </a:solidFill>
              </a:rPr>
              <a:t>Sexual Violence</a:t>
            </a:r>
          </a:p>
          <a:p>
            <a:pPr>
              <a:lnSpc>
                <a:spcPct val="120000"/>
              </a:lnSpc>
            </a:pPr>
            <a:endParaRPr lang="en-US" sz="2000" dirty="0" smtClean="0">
              <a:solidFill>
                <a:srgbClr val="000000"/>
              </a:solidFill>
            </a:endParaRPr>
          </a:p>
          <a:p>
            <a:pPr>
              <a:lnSpc>
                <a:spcPct val="120000"/>
              </a:lnSpc>
            </a:pPr>
            <a:r>
              <a:rPr lang="en-US" sz="2000" dirty="0" smtClean="0">
                <a:solidFill>
                  <a:srgbClr val="000000"/>
                </a:solidFill>
              </a:rPr>
              <a:t>Lack Of Facilities</a:t>
            </a:r>
            <a:endParaRPr lang="en-US" sz="2000" dirty="0">
              <a:solidFill>
                <a:srgbClr val="000000"/>
              </a:solidFill>
            </a:endParaRPr>
          </a:p>
        </p:txBody>
      </p:sp>
      <p:sp>
        <p:nvSpPr>
          <p:cNvPr id="10" name="Title 4"/>
          <p:cNvSpPr>
            <a:spLocks noGrp="1"/>
          </p:cNvSpPr>
          <p:nvPr>
            <p:ph type="title"/>
          </p:nvPr>
        </p:nvSpPr>
        <p:spPr>
          <a:xfrm>
            <a:off x="388623" y="195274"/>
            <a:ext cx="8386749" cy="530060"/>
          </a:xfrm>
        </p:spPr>
        <p:txBody>
          <a:bodyPr/>
          <a:lstStyle/>
          <a:p>
            <a:r>
              <a:rPr lang="en-US" sz="2800" dirty="0">
                <a:solidFill>
                  <a:srgbClr val="33BFFD"/>
                </a:solidFill>
              </a:rPr>
              <a:t>Context For Let Us </a:t>
            </a:r>
            <a:r>
              <a:rPr lang="en-US" sz="2800" dirty="0" smtClean="0">
                <a:solidFill>
                  <a:srgbClr val="33BFFD"/>
                </a:solidFill>
              </a:rPr>
              <a:t>Learn </a:t>
            </a:r>
            <a:r>
              <a:rPr lang="en-US" sz="2800" dirty="0">
                <a:solidFill>
                  <a:srgbClr val="33BFFD"/>
                </a:solidFill>
              </a:rPr>
              <a:t>in Madagascar</a:t>
            </a:r>
            <a:endParaRPr lang="en-US" sz="2800" dirty="0">
              <a:solidFill>
                <a:srgbClr val="00B0F0"/>
              </a:solidFill>
            </a:endParaRPr>
          </a:p>
        </p:txBody>
      </p:sp>
      <p:pic>
        <p:nvPicPr>
          <p:cNvPr id="11" name="Picture Placeholder 4"/>
          <p:cNvPicPr>
            <a:picLocks noChangeAspect="1"/>
          </p:cNvPicPr>
          <p:nvPr/>
        </p:nvPicPr>
        <p:blipFill>
          <a:blip r:embed="rId3" cstate="email">
            <a:extLst>
              <a:ext uri="{28A0092B-C50C-407E-A947-70E740481C1C}">
                <a14:useLocalDpi xmlns:a14="http://schemas.microsoft.com/office/drawing/2010/main"/>
              </a:ext>
            </a:extLst>
          </a:blip>
          <a:srcRect t="7813" b="7813"/>
          <a:stretch>
            <a:fillRect/>
          </a:stretch>
        </p:blipFill>
        <p:spPr>
          <a:xfrm>
            <a:off x="381000" y="971550"/>
            <a:ext cx="5926667" cy="3333750"/>
          </a:xfrm>
          <a:prstGeom prst="rect">
            <a:avLst/>
          </a:prstGeom>
        </p:spPr>
      </p:pic>
    </p:spTree>
    <p:extLst>
      <p:ext uri="{BB962C8B-B14F-4D97-AF65-F5344CB8AC3E}">
        <p14:creationId xmlns:p14="http://schemas.microsoft.com/office/powerpoint/2010/main" val="74587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19</a:t>
            </a:fld>
            <a:endParaRPr lang="en-US" dirty="0">
              <a:solidFill>
                <a:prstClr val="black">
                  <a:tint val="75000"/>
                </a:prstClr>
              </a:solidFill>
            </a:endParaRPr>
          </a:p>
        </p:txBody>
      </p:sp>
      <p:pic>
        <p:nvPicPr>
          <p:cNvPr id="11" name="Picture Placeholder 10"/>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7812" b="7812"/>
          <a:stretch>
            <a:fillRect/>
          </a:stretch>
        </p:blipFill>
        <p:spPr/>
      </p:pic>
      <p:sp>
        <p:nvSpPr>
          <p:cNvPr id="9" name="Rectangle 8"/>
          <p:cNvSpPr/>
          <p:nvPr/>
        </p:nvSpPr>
        <p:spPr>
          <a:xfrm>
            <a:off x="0" y="0"/>
            <a:ext cx="9144000" cy="5143500"/>
          </a:xfrm>
          <a:prstGeom prst="rect">
            <a:avLst/>
          </a:prstGeom>
          <a:gradFill flip="none" rotWithShape="1">
            <a:gsLst>
              <a:gs pos="0">
                <a:schemeClr val="tx1">
                  <a:alpha val="67000"/>
                </a:schemeClr>
              </a:gs>
              <a:gs pos="38000">
                <a:schemeClr val="bg1">
                  <a:alpha val="0"/>
                </a:schemeClr>
              </a:gs>
            </a:gsLst>
            <a:lin ang="1620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17" name="Picture 2" descr="I:\Community Fundraising\CSP\Zonta\Logo\Zonta-International-Logo_Horizontal_Colo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09800" y="4546869"/>
            <a:ext cx="990600" cy="359432"/>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5410200" y="4171950"/>
            <a:ext cx="3444471" cy="762000"/>
          </a:xfrm>
          <a:prstGeom prst="rect">
            <a:avLst/>
          </a:prstGeom>
        </p:spPr>
        <p:txBody>
          <a:bodyPr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solidFill>
                  <a:schemeClr val="bg1"/>
                </a:solidFill>
                <a:cs typeface="Arial"/>
              </a:rPr>
              <a:t>Gender Parity</a:t>
            </a:r>
            <a:endParaRPr lang="en-US" sz="2400" dirty="0">
              <a:solidFill>
                <a:schemeClr val="bg1"/>
              </a:solidFill>
              <a:cs typeface="Arial"/>
            </a:endParaRPr>
          </a:p>
        </p:txBody>
      </p:sp>
    </p:spTree>
    <p:extLst>
      <p:ext uri="{BB962C8B-B14F-4D97-AF65-F5344CB8AC3E}">
        <p14:creationId xmlns:p14="http://schemas.microsoft.com/office/powerpoint/2010/main" val="3495025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I4188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24736" y="1245872"/>
            <a:ext cx="4233507" cy="3054833"/>
          </a:xfrm>
          <a:prstGeom prst="rect">
            <a:avLst/>
          </a:prstGeom>
        </p:spPr>
      </p:pic>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2</a:t>
            </a:fld>
            <a:endParaRPr lang="en-US" dirty="0">
              <a:solidFill>
                <a:prstClr val="black">
                  <a:tint val="75000"/>
                </a:prstClr>
              </a:solidFill>
            </a:endParaRPr>
          </a:p>
        </p:txBody>
      </p:sp>
      <p:sp>
        <p:nvSpPr>
          <p:cNvPr id="6" name="Title 2"/>
          <p:cNvSpPr>
            <a:spLocks noGrp="1"/>
          </p:cNvSpPr>
          <p:nvPr>
            <p:ph type="title"/>
          </p:nvPr>
        </p:nvSpPr>
        <p:spPr>
          <a:xfrm>
            <a:off x="267709" y="205979"/>
            <a:ext cx="8490535" cy="857250"/>
          </a:xfrm>
        </p:spPr>
        <p:txBody>
          <a:bodyPr/>
          <a:lstStyle/>
          <a:p>
            <a:r>
              <a:rPr lang="en-US" sz="3600" dirty="0" smtClean="0">
                <a:solidFill>
                  <a:srgbClr val="33BFFD"/>
                </a:solidFill>
              </a:rPr>
              <a:t>UNICEF</a:t>
            </a:r>
            <a:endParaRPr lang="en-US" sz="3600" dirty="0">
              <a:solidFill>
                <a:srgbClr val="33BFFD"/>
              </a:solidFill>
            </a:endParaRPr>
          </a:p>
        </p:txBody>
      </p:sp>
      <p:sp>
        <p:nvSpPr>
          <p:cNvPr id="7" name="Text Placeholder 5"/>
          <p:cNvSpPr txBox="1">
            <a:spLocks/>
          </p:cNvSpPr>
          <p:nvPr/>
        </p:nvSpPr>
        <p:spPr>
          <a:xfrm>
            <a:off x="267705" y="1165016"/>
            <a:ext cx="3951288" cy="3135687"/>
          </a:xfrm>
          <a:prstGeom prst="rect">
            <a:avLst/>
          </a:prstGeom>
        </p:spPr>
        <p:txBody>
          <a:bodyPr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chemeClr val="tx1">
                    <a:lumMod val="50000"/>
                    <a:lumOff val="50000"/>
                  </a:schemeClr>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tx1"/>
                </a:solidFill>
              </a:rPr>
              <a:t>To advocate for the </a:t>
            </a:r>
            <a:r>
              <a:rPr lang="en-US" dirty="0" smtClean="0">
                <a:solidFill>
                  <a:schemeClr val="tx1"/>
                </a:solidFill>
              </a:rPr>
              <a:t>protection </a:t>
            </a:r>
            <a:r>
              <a:rPr lang="en-US" dirty="0">
                <a:solidFill>
                  <a:schemeClr val="tx1"/>
                </a:solidFill>
              </a:rPr>
              <a:t>of children’s rights, to help meet their basic needs, and to expand their opportunities to reach their full potential</a:t>
            </a:r>
            <a:r>
              <a:rPr lang="en-US" dirty="0" smtClean="0">
                <a:solidFill>
                  <a:schemeClr val="tx1"/>
                </a:solidFill>
              </a:rPr>
              <a:t>.</a:t>
            </a:r>
          </a:p>
          <a:p>
            <a:endParaRPr lang="en-US" dirty="0">
              <a:solidFill>
                <a:schemeClr val="tx1"/>
              </a:solidFill>
            </a:endParaRPr>
          </a:p>
          <a:p>
            <a:r>
              <a:rPr lang="en-US" dirty="0">
                <a:solidFill>
                  <a:schemeClr val="tx1"/>
                </a:solidFill>
              </a:rPr>
              <a:t>UNICEF was founded in 1946 to help children in the aftermath of World War II. UNICEF’s mandate was extended indefinitely in 1953.</a:t>
            </a:r>
          </a:p>
          <a:p>
            <a:endParaRPr lang="en-US" dirty="0">
              <a:solidFill>
                <a:schemeClr val="tx1"/>
              </a:solidFill>
            </a:endParaRPr>
          </a:p>
        </p:txBody>
      </p:sp>
    </p:spTree>
    <p:extLst>
      <p:ext uri="{BB962C8B-B14F-4D97-AF65-F5344CB8AC3E}">
        <p14:creationId xmlns:p14="http://schemas.microsoft.com/office/powerpoint/2010/main" val="227540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20</a:t>
            </a:fld>
            <a:endParaRPr lang="en-US" dirty="0">
              <a:solidFill>
                <a:prstClr val="black">
                  <a:tint val="75000"/>
                </a:prstClr>
              </a:solidFill>
            </a:endParaRPr>
          </a:p>
        </p:txBody>
      </p:sp>
      <p:sp>
        <p:nvSpPr>
          <p:cNvPr id="11" name="Title 1"/>
          <p:cNvSpPr txBox="1">
            <a:spLocks/>
          </p:cNvSpPr>
          <p:nvPr/>
        </p:nvSpPr>
        <p:spPr>
          <a:xfrm>
            <a:off x="0" y="3319615"/>
            <a:ext cx="5986131" cy="1823885"/>
          </a:xfrm>
          <a:prstGeom prst="rect">
            <a:avLst/>
          </a:prstGeom>
        </p:spPr>
        <p:txBody>
          <a:bodyPr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prstClr val="white"/>
                </a:solidFill>
                <a:cs typeface="Arial"/>
              </a:rPr>
              <a:t>Sri Lanka</a:t>
            </a:r>
            <a:endParaRPr lang="en-US" sz="3600" dirty="0">
              <a:solidFill>
                <a:prstClr val="white"/>
              </a:solidFill>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5" name="Picture Placeholder 4"/>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11066" t="4149" r="11044" b="1736"/>
          <a:stretch/>
        </p:blipFill>
        <p:spPr>
          <a:xfrm>
            <a:off x="0" y="0"/>
            <a:ext cx="6385278" cy="5143500"/>
          </a:xfrm>
        </p:spPr>
      </p:pic>
      <p:sp>
        <p:nvSpPr>
          <p:cNvPr id="15" name="Title 1"/>
          <p:cNvSpPr txBox="1">
            <a:spLocks/>
          </p:cNvSpPr>
          <p:nvPr/>
        </p:nvSpPr>
        <p:spPr>
          <a:xfrm>
            <a:off x="6705599" y="889374"/>
            <a:ext cx="2362201" cy="3364752"/>
          </a:xfrm>
          <a:prstGeom prst="rect">
            <a:avLst/>
          </a:prstGeom>
        </p:spPr>
        <p:txBody>
          <a:bodyPr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b="1" dirty="0" smtClean="0">
                <a:solidFill>
                  <a:srgbClr val="33BFFD"/>
                </a:solidFill>
                <a:cs typeface="Arial"/>
              </a:rPr>
              <a:t>Access</a:t>
            </a:r>
          </a:p>
          <a:p>
            <a:pPr algn="l"/>
            <a:endParaRPr lang="en-US" sz="1800" b="1" dirty="0" smtClean="0">
              <a:solidFill>
                <a:srgbClr val="33BFFD"/>
              </a:solidFill>
              <a:cs typeface="Arial"/>
            </a:endParaRPr>
          </a:p>
          <a:p>
            <a:pPr algn="l"/>
            <a:r>
              <a:rPr lang="en-US" sz="1800" b="1" dirty="0" smtClean="0">
                <a:solidFill>
                  <a:srgbClr val="33BFFD"/>
                </a:solidFill>
                <a:cs typeface="Arial"/>
              </a:rPr>
              <a:t>Transition</a:t>
            </a:r>
          </a:p>
          <a:p>
            <a:pPr algn="l"/>
            <a:endParaRPr lang="en-US" sz="1800" b="1" dirty="0" smtClean="0">
              <a:solidFill>
                <a:srgbClr val="33BFFD"/>
              </a:solidFill>
              <a:cs typeface="Arial"/>
            </a:endParaRPr>
          </a:p>
          <a:p>
            <a:pPr algn="l"/>
            <a:r>
              <a:rPr lang="en-US" sz="1800" b="1" dirty="0" smtClean="0">
                <a:solidFill>
                  <a:srgbClr val="33BFFD"/>
                </a:solidFill>
                <a:cs typeface="Arial"/>
              </a:rPr>
              <a:t>Retention</a:t>
            </a:r>
          </a:p>
          <a:p>
            <a:pPr algn="l"/>
            <a:endParaRPr lang="en-US" sz="1800" b="1" dirty="0" smtClean="0">
              <a:solidFill>
                <a:srgbClr val="33BFFD"/>
              </a:solidFill>
              <a:cs typeface="Arial"/>
            </a:endParaRPr>
          </a:p>
          <a:p>
            <a:pPr algn="l"/>
            <a:r>
              <a:rPr lang="en-US" sz="1800" b="1" dirty="0" smtClean="0">
                <a:solidFill>
                  <a:srgbClr val="33BFFD"/>
                </a:solidFill>
                <a:cs typeface="Arial"/>
              </a:rPr>
              <a:t>Quality</a:t>
            </a:r>
          </a:p>
          <a:p>
            <a:pPr algn="l"/>
            <a:endParaRPr lang="en-US" sz="1800" b="1" dirty="0" smtClean="0">
              <a:solidFill>
                <a:srgbClr val="33BFFD"/>
              </a:solidFill>
              <a:cs typeface="Arial"/>
            </a:endParaRPr>
          </a:p>
          <a:p>
            <a:pPr algn="l"/>
            <a:r>
              <a:rPr lang="en-US" sz="1800" b="1" dirty="0" smtClean="0">
                <a:solidFill>
                  <a:srgbClr val="33BFFD"/>
                </a:solidFill>
                <a:cs typeface="Arial"/>
              </a:rPr>
              <a:t>Capacity Building</a:t>
            </a:r>
          </a:p>
          <a:p>
            <a:pPr algn="l"/>
            <a:endParaRPr lang="en-US" sz="1800" b="1" dirty="0" smtClean="0">
              <a:solidFill>
                <a:srgbClr val="33BFFD"/>
              </a:solidFill>
              <a:cs typeface="Arial"/>
            </a:endParaRPr>
          </a:p>
          <a:p>
            <a:pPr algn="l"/>
            <a:endParaRPr lang="en-US" sz="1800" b="1" dirty="0" smtClean="0">
              <a:solidFill>
                <a:srgbClr val="33BFFD"/>
              </a:solidFill>
              <a:cs typeface="Arial"/>
            </a:endParaRPr>
          </a:p>
          <a:p>
            <a:pPr algn="l"/>
            <a:endParaRPr lang="en-US" sz="1800" b="1" dirty="0" smtClean="0">
              <a:solidFill>
                <a:srgbClr val="33BFFD"/>
              </a:solidFill>
              <a:cs typeface="Arial"/>
            </a:endParaRPr>
          </a:p>
          <a:p>
            <a:pPr algn="l"/>
            <a:endParaRPr lang="en-US" sz="1800" b="1" dirty="0">
              <a:solidFill>
                <a:srgbClr val="33BFFD"/>
              </a:solidFill>
              <a:cs typeface="Arial"/>
            </a:endParaRP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727924"/>
            <a:ext cx="1595790" cy="189055"/>
          </a:xfrm>
          <a:prstGeom prst="rect">
            <a:avLst/>
          </a:prstGeom>
        </p:spPr>
      </p:pic>
      <p:pic>
        <p:nvPicPr>
          <p:cNvPr id="17" name="Picture 2" descr="I:\Community Fundraising\CSP\Zonta\Logo\Zonta-International-Logo_Horizontal_Colo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3600" y="4629150"/>
            <a:ext cx="823268" cy="29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198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1" y="91100"/>
            <a:ext cx="8386749" cy="530060"/>
          </a:xfrm>
        </p:spPr>
        <p:txBody>
          <a:bodyPr/>
          <a:lstStyle/>
          <a:p>
            <a:pPr algn="ctr"/>
            <a:r>
              <a:rPr lang="en-US" sz="3200" dirty="0">
                <a:solidFill>
                  <a:srgbClr val="33BFFD"/>
                </a:solidFill>
              </a:rPr>
              <a:t>Program</a:t>
            </a:r>
            <a:r>
              <a:rPr lang="en-US" dirty="0" smtClean="0">
                <a:solidFill>
                  <a:srgbClr val="33BFFD"/>
                </a:solidFill>
              </a:rPr>
              <a:t> </a:t>
            </a:r>
            <a:r>
              <a:rPr lang="en-US" sz="3200" dirty="0" smtClean="0">
                <a:solidFill>
                  <a:srgbClr val="33BFFD"/>
                </a:solidFill>
              </a:rPr>
              <a:t>Components</a:t>
            </a:r>
            <a:endParaRPr lang="en-US" sz="3200" dirty="0">
              <a:solidFill>
                <a:srgbClr val="33BFFD"/>
              </a:solidFill>
            </a:endParaRPr>
          </a:p>
        </p:txBody>
      </p:sp>
      <p:pic>
        <p:nvPicPr>
          <p:cNvPr id="1029" name="Picture 5" descr="C:\Users\hjyun\Downloads\Girl-to-girlstrategy (4).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079"/>
          <a:stretch/>
        </p:blipFill>
        <p:spPr bwMode="auto">
          <a:xfrm>
            <a:off x="2514600" y="831508"/>
            <a:ext cx="4899922" cy="40419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Community Fundraising\CSP\Zonta\Logo\Zonta-International-Logo_Horizontal_Colo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4476750"/>
            <a:ext cx="1295400" cy="47002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fld id="{2066355A-084C-D24E-9AD2-7E4FC41EA627}"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482520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33BFFD"/>
                </a:solidFill>
              </a:rPr>
              <a:t>Results by 2018</a:t>
            </a:r>
            <a:endParaRPr lang="en-US" sz="3200" dirty="0">
              <a:solidFill>
                <a:srgbClr val="33BFFD"/>
              </a:solidFill>
            </a:endParaRPr>
          </a:p>
        </p:txBody>
      </p:sp>
      <p:pic>
        <p:nvPicPr>
          <p:cNvPr id="12" name="Content Placeholder 11"/>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38558" t="14618" r="14282" b="21795"/>
          <a:stretch/>
        </p:blipFill>
        <p:spPr>
          <a:xfrm>
            <a:off x="388621" y="893377"/>
            <a:ext cx="2165132" cy="2189473"/>
          </a:xfr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l="39411" t="15537" r="15286" b="24095"/>
          <a:stretch/>
        </p:blipFill>
        <p:spPr>
          <a:xfrm>
            <a:off x="2248953" y="2576693"/>
            <a:ext cx="2193848" cy="2220603"/>
          </a:xfrm>
          <a:prstGeom prst="rect">
            <a:avLst/>
          </a:prstGeom>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l="38589" t="15824" r="14981" b="24396"/>
          <a:stretch/>
        </p:blipFill>
        <p:spPr>
          <a:xfrm>
            <a:off x="4330840" y="893376"/>
            <a:ext cx="2341264" cy="2260879"/>
          </a:xfrm>
          <a:prstGeom prst="rect">
            <a:avLst/>
          </a:prstGeom>
        </p:spPr>
      </p:pic>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l="13077" t="11526" r="41942" b="29866"/>
          <a:stretch/>
        </p:blipFill>
        <p:spPr>
          <a:xfrm>
            <a:off x="6591717" y="2660882"/>
            <a:ext cx="2230736" cy="2179871"/>
          </a:xfrm>
          <a:prstGeom prst="rect">
            <a:avLst/>
          </a:prstGeom>
        </p:spPr>
      </p:pic>
      <p:sp>
        <p:nvSpPr>
          <p:cNvPr id="5" name="Slide Number Placeholder 4"/>
          <p:cNvSpPr>
            <a:spLocks noGrp="1"/>
          </p:cNvSpPr>
          <p:nvPr>
            <p:ph type="sldNum" sz="quarter" idx="11"/>
          </p:nvPr>
        </p:nvSpPr>
        <p:spPr/>
        <p:txBody>
          <a:bodyPr/>
          <a:lstStyle/>
          <a:p>
            <a:fld id="{2066355A-084C-D24E-9AD2-7E4FC41EA627}"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606900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33BFFD"/>
                </a:solidFill>
              </a:rPr>
              <a:t>Target Outcomes</a:t>
            </a:r>
            <a:endParaRPr lang="en-US" sz="3200" dirty="0">
              <a:solidFill>
                <a:srgbClr val="33BFFD"/>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23</a:t>
            </a:fld>
            <a:endParaRPr lang="en-US" dirty="0">
              <a:solidFill>
                <a:prstClr val="black">
                  <a:tint val="75000"/>
                </a:prstClr>
              </a:solidFill>
            </a:endParaRPr>
          </a:p>
        </p:txBody>
      </p:sp>
      <p:sp>
        <p:nvSpPr>
          <p:cNvPr id="13" name="Text Placeholder 12"/>
          <p:cNvSpPr>
            <a:spLocks noGrp="1"/>
          </p:cNvSpPr>
          <p:nvPr>
            <p:ph type="body" sz="quarter" idx="13"/>
          </p:nvPr>
        </p:nvSpPr>
        <p:spPr>
          <a:xfrm>
            <a:off x="388622" y="1123950"/>
            <a:ext cx="8386749" cy="3176754"/>
          </a:xfrm>
        </p:spPr>
        <p:txBody>
          <a:bodyPr anchor="t">
            <a:normAutofit/>
          </a:bodyPr>
          <a:lstStyle/>
          <a:p>
            <a:pPr marL="285750" indent="-285750">
              <a:buFont typeface="Arial" panose="020B0604020202020204" pitchFamily="34" charset="0"/>
              <a:buChar char="•"/>
            </a:pPr>
            <a:r>
              <a:rPr lang="en-US" sz="1600" dirty="0" smtClean="0">
                <a:solidFill>
                  <a:schemeClr val="tx1"/>
                </a:solidFill>
                <a:latin typeface="Arial"/>
                <a:cs typeface="Arial"/>
              </a:rPr>
              <a:t>Increased transition rate</a:t>
            </a:r>
          </a:p>
          <a:p>
            <a:pPr marL="285750" indent="-285750">
              <a:buFont typeface="Arial" panose="020B0604020202020204" pitchFamily="34" charset="0"/>
              <a:buChar char="•"/>
            </a:pPr>
            <a:endParaRPr lang="en-US" sz="1600" dirty="0">
              <a:solidFill>
                <a:schemeClr val="tx1"/>
              </a:solidFill>
              <a:latin typeface="Arial"/>
              <a:cs typeface="Arial"/>
            </a:endParaRPr>
          </a:p>
          <a:p>
            <a:pPr marL="285750" indent="-285750">
              <a:buFont typeface="Arial" panose="020B0604020202020204" pitchFamily="34" charset="0"/>
              <a:buChar char="•"/>
            </a:pPr>
            <a:r>
              <a:rPr lang="en-US" sz="1600" dirty="0" smtClean="0">
                <a:solidFill>
                  <a:schemeClr val="tx1"/>
                </a:solidFill>
                <a:latin typeface="Arial"/>
                <a:cs typeface="Arial"/>
              </a:rPr>
              <a:t>Gender parity</a:t>
            </a:r>
          </a:p>
          <a:p>
            <a:pPr marL="285750" indent="-285750">
              <a:buFont typeface="Arial" panose="020B0604020202020204" pitchFamily="34" charset="0"/>
              <a:buChar char="•"/>
            </a:pPr>
            <a:endParaRPr lang="en-US" sz="1600" dirty="0">
              <a:solidFill>
                <a:schemeClr val="tx1"/>
              </a:solidFill>
              <a:latin typeface="Arial"/>
              <a:cs typeface="Arial"/>
            </a:endParaRPr>
          </a:p>
          <a:p>
            <a:pPr marL="285750" indent="-285750">
              <a:buFont typeface="Arial" panose="020B0604020202020204" pitchFamily="34" charset="0"/>
              <a:buChar char="•"/>
            </a:pPr>
            <a:r>
              <a:rPr lang="en-US" sz="1600" dirty="0" smtClean="0">
                <a:solidFill>
                  <a:schemeClr val="tx1"/>
                </a:solidFill>
                <a:latin typeface="Arial"/>
                <a:cs typeface="Arial"/>
              </a:rPr>
              <a:t>Decreased student to classroom ratio</a:t>
            </a:r>
          </a:p>
          <a:p>
            <a:pPr marL="285750" indent="-285750">
              <a:buFont typeface="Arial" panose="020B0604020202020204" pitchFamily="34" charset="0"/>
              <a:buChar char="•"/>
            </a:pPr>
            <a:endParaRPr lang="en-US" sz="1600" dirty="0">
              <a:solidFill>
                <a:schemeClr val="tx1"/>
              </a:solidFill>
              <a:latin typeface="Arial"/>
              <a:cs typeface="Arial"/>
            </a:endParaRPr>
          </a:p>
          <a:p>
            <a:pPr marL="285750" indent="-285750">
              <a:buFont typeface="Arial" panose="020B0604020202020204" pitchFamily="34" charset="0"/>
              <a:buChar char="•"/>
            </a:pPr>
            <a:r>
              <a:rPr lang="en-US" sz="1600" dirty="0" smtClean="0">
                <a:solidFill>
                  <a:schemeClr val="tx1"/>
                </a:solidFill>
                <a:latin typeface="Arial"/>
                <a:cs typeface="Arial"/>
              </a:rPr>
              <a:t>Decreased percentage of repeaters</a:t>
            </a:r>
          </a:p>
          <a:p>
            <a:pPr marL="285750" indent="-285750">
              <a:buFont typeface="Arial" panose="020B0604020202020204" pitchFamily="34" charset="0"/>
              <a:buChar char="•"/>
            </a:pPr>
            <a:endParaRPr lang="en-US" sz="1600" dirty="0">
              <a:solidFill>
                <a:schemeClr val="tx1"/>
              </a:solidFill>
              <a:latin typeface="Arial"/>
              <a:cs typeface="Arial"/>
            </a:endParaRPr>
          </a:p>
          <a:p>
            <a:pPr marL="285750" indent="-285750">
              <a:buFont typeface="Arial" panose="020B0604020202020204" pitchFamily="34" charset="0"/>
              <a:buChar char="•"/>
            </a:pPr>
            <a:r>
              <a:rPr lang="en-US" sz="1600" dirty="0" smtClean="0">
                <a:solidFill>
                  <a:schemeClr val="tx1"/>
                </a:solidFill>
                <a:latin typeface="Arial"/>
                <a:cs typeface="Arial"/>
              </a:rPr>
              <a:t>Increased knowledge of protection services </a:t>
            </a:r>
          </a:p>
          <a:p>
            <a:pPr marL="285750" indent="-285750">
              <a:buFont typeface="Arial" panose="020B0604020202020204" pitchFamily="34" charset="0"/>
              <a:buChar char="•"/>
            </a:pPr>
            <a:endParaRPr lang="en-US" sz="1600" dirty="0">
              <a:solidFill>
                <a:schemeClr val="tx1"/>
              </a:solidFill>
              <a:latin typeface="Arial"/>
              <a:cs typeface="Arial"/>
            </a:endParaRPr>
          </a:p>
          <a:p>
            <a:pPr marL="285750" indent="-285750">
              <a:buFont typeface="Arial" panose="020B0604020202020204" pitchFamily="34" charset="0"/>
              <a:buChar char="•"/>
            </a:pPr>
            <a:r>
              <a:rPr lang="en-US" sz="1600" dirty="0" smtClean="0">
                <a:solidFill>
                  <a:schemeClr val="tx1"/>
                </a:solidFill>
                <a:latin typeface="Arial"/>
                <a:cs typeface="Arial"/>
              </a:rPr>
              <a:t>Increased retention of young mothers </a:t>
            </a:r>
            <a:endParaRPr lang="en-US" sz="1600" dirty="0">
              <a:solidFill>
                <a:schemeClr val="tx1"/>
              </a:solidFill>
              <a:latin typeface="Arial"/>
              <a:cs typeface="Arial"/>
            </a:endParaRPr>
          </a:p>
        </p:txBody>
      </p:sp>
      <p:pic>
        <p:nvPicPr>
          <p:cNvPr id="15" name="Picture Placeholder 14"/>
          <p:cNvPicPr>
            <a:picLocks noGrp="1" noChangeAspect="1"/>
          </p:cNvPicPr>
          <p:nvPr>
            <p:ph type="pic" sz="quarter" idx="4294967295"/>
          </p:nvPr>
        </p:nvPicPr>
        <p:blipFill rotWithShape="1">
          <a:blip r:embed="rId3" cstate="email">
            <a:extLst>
              <a:ext uri="{28A0092B-C50C-407E-A947-70E740481C1C}">
                <a14:useLocalDpi xmlns:a14="http://schemas.microsoft.com/office/drawing/2010/main"/>
              </a:ext>
            </a:extLst>
          </a:blip>
          <a:srcRect l="3070" t="6100" r="14504"/>
          <a:stretch/>
        </p:blipFill>
        <p:spPr>
          <a:xfrm>
            <a:off x="4892675" y="1122363"/>
            <a:ext cx="4251325" cy="3228975"/>
          </a:xfrm>
        </p:spPr>
      </p:pic>
    </p:spTree>
    <p:extLst>
      <p:ext uri="{BB962C8B-B14F-4D97-AF65-F5344CB8AC3E}">
        <p14:creationId xmlns:p14="http://schemas.microsoft.com/office/powerpoint/2010/main" val="1431360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24</a:t>
            </a:fld>
            <a:endParaRPr lang="en-US" dirty="0">
              <a:solidFill>
                <a:prstClr val="black">
                  <a:tint val="75000"/>
                </a:prstClr>
              </a:solidFill>
            </a:endParaRPr>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107918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66355A-084C-D24E-9AD2-7E4FC41EA627}" type="slidenum">
              <a:rPr lang="en-US" smtClean="0"/>
              <a:t>25</a:t>
            </a:fld>
            <a:endParaRPr lang="en-US"/>
          </a:p>
        </p:txBody>
      </p:sp>
      <p:sp>
        <p:nvSpPr>
          <p:cNvPr id="11" name="Title 1"/>
          <p:cNvSpPr txBox="1">
            <a:spLocks/>
          </p:cNvSpPr>
          <p:nvPr/>
        </p:nvSpPr>
        <p:spPr>
          <a:xfrm>
            <a:off x="6705599" y="889374"/>
            <a:ext cx="2362201" cy="3364752"/>
          </a:xfrm>
          <a:prstGeom prst="rect">
            <a:avLst/>
          </a:prstGeom>
        </p:spPr>
        <p:txBody>
          <a:bodyPr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b="1" dirty="0">
              <a:solidFill>
                <a:srgbClr val="33BFFD"/>
              </a:solidFill>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727924"/>
            <a:ext cx="1595790" cy="189055"/>
          </a:xfrm>
          <a:prstGeom prst="rect">
            <a:avLst/>
          </a:prstGeom>
        </p:spPr>
      </p:pic>
      <p:pic>
        <p:nvPicPr>
          <p:cNvPr id="13" name="Picture 2" descr="I:\Community Fundraising\CSP\Zonta\Logo\Zonta-International-Logo_Horizontal_Colo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3600" y="4629150"/>
            <a:ext cx="823268" cy="29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37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066355A-084C-D24E-9AD2-7E4FC41EA627}" type="slidenum">
              <a:rPr lang="en-US" smtClean="0">
                <a:solidFill>
                  <a:prstClr val="black">
                    <a:tint val="75000"/>
                  </a:prstClr>
                </a:solidFill>
              </a:rPr>
              <a:pPr/>
              <a:t>26</a:t>
            </a:fld>
            <a:endParaRPr lang="en-US">
              <a:solidFill>
                <a:prstClr val="black">
                  <a:tint val="75000"/>
                </a:prstClr>
              </a:solidFill>
            </a:endParaRPr>
          </a:p>
        </p:txBody>
      </p:sp>
      <p:pic>
        <p:nvPicPr>
          <p:cNvPr id="6" name="Picture Placeholder 5"/>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1911" r="20588" b="1778"/>
          <a:stretch/>
        </p:blipFill>
        <p:spPr>
          <a:xfrm>
            <a:off x="0" y="0"/>
            <a:ext cx="6361537" cy="5143500"/>
          </a:xfrm>
        </p:spPr>
      </p:pic>
      <p:sp>
        <p:nvSpPr>
          <p:cNvPr id="12" name="Title 1"/>
          <p:cNvSpPr txBox="1">
            <a:spLocks/>
          </p:cNvSpPr>
          <p:nvPr/>
        </p:nvSpPr>
        <p:spPr>
          <a:xfrm>
            <a:off x="6705599" y="889374"/>
            <a:ext cx="2362201" cy="3364752"/>
          </a:xfrm>
          <a:prstGeom prst="rect">
            <a:avLst/>
          </a:prstGeom>
        </p:spPr>
        <p:txBody>
          <a:bodyPr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b="1" dirty="0">
              <a:solidFill>
                <a:srgbClr val="33BFFD"/>
              </a:solidFill>
              <a:cs typeface="Arial"/>
            </a:endParaRPr>
          </a:p>
          <a:p>
            <a:pPr algn="l"/>
            <a:r>
              <a:rPr lang="en-US" sz="1800" b="1" dirty="0">
                <a:solidFill>
                  <a:srgbClr val="33BFFD"/>
                </a:solidFill>
                <a:cs typeface="Arial"/>
              </a:rPr>
              <a:t>$70/teacher</a:t>
            </a:r>
          </a:p>
          <a:p>
            <a:pPr algn="l"/>
            <a:endParaRPr lang="en-US" sz="1800" b="1" dirty="0">
              <a:solidFill>
                <a:srgbClr val="33BFFD"/>
              </a:solidFill>
              <a:cs typeface="Arial"/>
            </a:endParaRPr>
          </a:p>
          <a:p>
            <a:pPr algn="l"/>
            <a:r>
              <a:rPr lang="en-US" sz="1800" b="1" dirty="0">
                <a:solidFill>
                  <a:srgbClr val="33BFFD"/>
                </a:solidFill>
                <a:cs typeface="Arial"/>
              </a:rPr>
              <a:t>$120/family</a:t>
            </a:r>
          </a:p>
          <a:p>
            <a:pPr algn="l"/>
            <a:endParaRPr lang="en-US" sz="1800" b="1" dirty="0">
              <a:solidFill>
                <a:srgbClr val="33BFFD"/>
              </a:solidFill>
              <a:cs typeface="Arial"/>
            </a:endParaRPr>
          </a:p>
          <a:p>
            <a:pPr algn="l"/>
            <a:r>
              <a:rPr lang="en-US" sz="1800" b="1" dirty="0">
                <a:solidFill>
                  <a:srgbClr val="33BFFD"/>
                </a:solidFill>
                <a:cs typeface="Arial"/>
              </a:rPr>
              <a:t>$435/five students</a:t>
            </a:r>
          </a:p>
          <a:p>
            <a:pPr algn="l"/>
            <a:endParaRPr lang="en-US" sz="1800" b="1" dirty="0">
              <a:solidFill>
                <a:srgbClr val="33BFFD"/>
              </a:solidFill>
              <a:cs typeface="Arial"/>
            </a:endParaRPr>
          </a:p>
          <a:p>
            <a:pPr algn="l"/>
            <a:r>
              <a:rPr lang="en-US" sz="1800" b="1" dirty="0">
                <a:solidFill>
                  <a:srgbClr val="33BFFD"/>
                </a:solidFill>
                <a:cs typeface="Arial"/>
              </a:rPr>
              <a:t>$34,800/school</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620" y="4727924"/>
            <a:ext cx="1595790" cy="189055"/>
          </a:xfrm>
          <a:prstGeom prst="rect">
            <a:avLst/>
          </a:prstGeom>
        </p:spPr>
      </p:pic>
      <p:pic>
        <p:nvPicPr>
          <p:cNvPr id="14" name="Picture 2" descr="I:\Community Fundraising\CSP\Zonta\Logo\Zonta-International-Logo_Horizontal_Colo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33600" y="4629150"/>
            <a:ext cx="823268" cy="29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97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27</a:t>
            </a:fld>
            <a:endParaRPr lang="en-US" dirty="0">
              <a:solidFill>
                <a:prstClr val="black">
                  <a:tint val="75000"/>
                </a:prstClr>
              </a:solidFill>
            </a:endParaRPr>
          </a:p>
        </p:txBody>
      </p:sp>
      <p:pic>
        <p:nvPicPr>
          <p:cNvPr id="9" name="Picture Placeholder 8"/>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14349" b="14349"/>
          <a:stretch>
            <a:fillRect/>
          </a:stretch>
        </p:blipFill>
        <p:spPr/>
      </p:pic>
    </p:spTree>
    <p:extLst>
      <p:ext uri="{BB962C8B-B14F-4D97-AF65-F5344CB8AC3E}">
        <p14:creationId xmlns:p14="http://schemas.microsoft.com/office/powerpoint/2010/main" val="2660600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81000" y="2419350"/>
            <a:ext cx="8386749" cy="1828801"/>
          </a:xfrm>
        </p:spPr>
        <p:txBody>
          <a:bodyPr/>
          <a:lstStyle/>
          <a:p>
            <a:pPr algn="ctr"/>
            <a:r>
              <a:rPr lang="en-US" sz="4800" b="1" dirty="0" smtClean="0"/>
              <a:t>Thank you! </a:t>
            </a:r>
            <a:br>
              <a:rPr lang="en-US" sz="4800" b="1" dirty="0" smtClean="0"/>
            </a:br>
            <a:r>
              <a:rPr lang="en-US" sz="4800" b="1" dirty="0"/>
              <a:t/>
            </a:r>
            <a:br>
              <a:rPr lang="en-US" sz="4800" b="1" dirty="0"/>
            </a:br>
            <a:r>
              <a:rPr lang="en-US" sz="4800" b="1" dirty="0" smtClean="0"/>
              <a:t>Questions?</a:t>
            </a:r>
            <a:r>
              <a:rPr lang="en-US" sz="4800" dirty="0" smtClean="0"/>
              <a:t/>
            </a:r>
            <a:br>
              <a:rPr lang="en-US" sz="4800" dirty="0" smtClean="0"/>
            </a:br>
            <a:r>
              <a:rPr lang="en-US" sz="4800" dirty="0"/>
              <a:t/>
            </a:r>
            <a:br>
              <a:rPr lang="en-US" sz="4800" dirty="0"/>
            </a:br>
            <a:r>
              <a:rPr lang="en-US" sz="2800" dirty="0" smtClean="0"/>
              <a:t>Rachel Steinberg, rsteinberg@unicefusa.org</a:t>
            </a:r>
            <a:endParaRPr lang="en-US" sz="2800" dirty="0"/>
          </a:p>
        </p:txBody>
      </p:sp>
      <p:sp>
        <p:nvSpPr>
          <p:cNvPr id="4" name="Slide Number Placeholder 3"/>
          <p:cNvSpPr>
            <a:spLocks noGrp="1"/>
          </p:cNvSpPr>
          <p:nvPr>
            <p:ph type="sldNum" sz="quarter" idx="4294967295"/>
          </p:nvPr>
        </p:nvSpPr>
        <p:spPr>
          <a:xfrm>
            <a:off x="8616950" y="4598988"/>
            <a:ext cx="527050" cy="274637"/>
          </a:xfrm>
        </p:spPr>
        <p:txBody>
          <a:bodyPr/>
          <a:lstStyle/>
          <a:p>
            <a:fld id="{2066355A-084C-D24E-9AD2-7E4FC41EA627}"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872350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3</a:t>
            </a:fld>
            <a:endParaRPr lang="en-US" dirty="0">
              <a:solidFill>
                <a:prstClr val="black">
                  <a:tint val="75000"/>
                </a:prstClr>
              </a:solidFill>
            </a:endParaRPr>
          </a:p>
        </p:txBody>
      </p:sp>
      <p:sp>
        <p:nvSpPr>
          <p:cNvPr id="6" name="Title 2"/>
          <p:cNvSpPr>
            <a:spLocks noGrp="1"/>
          </p:cNvSpPr>
          <p:nvPr>
            <p:ph type="title"/>
          </p:nvPr>
        </p:nvSpPr>
        <p:spPr>
          <a:xfrm>
            <a:off x="267705" y="205979"/>
            <a:ext cx="8490535" cy="857250"/>
          </a:xfrm>
        </p:spPr>
        <p:txBody>
          <a:bodyPr/>
          <a:lstStyle/>
          <a:p>
            <a:r>
              <a:rPr lang="en-US" dirty="0" smtClean="0">
                <a:solidFill>
                  <a:srgbClr val="33BFFD"/>
                </a:solidFill>
              </a:rPr>
              <a:t>U.S. Fund for UNICEF</a:t>
            </a:r>
            <a:endParaRPr lang="en-US" dirty="0">
              <a:solidFill>
                <a:srgbClr val="33BFFD"/>
              </a:solidFill>
            </a:endParaRPr>
          </a:p>
        </p:txBody>
      </p:sp>
      <p:sp>
        <p:nvSpPr>
          <p:cNvPr id="7" name="Text Placeholder 5"/>
          <p:cNvSpPr txBox="1">
            <a:spLocks/>
          </p:cNvSpPr>
          <p:nvPr/>
        </p:nvSpPr>
        <p:spPr>
          <a:xfrm>
            <a:off x="267705" y="1165016"/>
            <a:ext cx="3951288" cy="3135687"/>
          </a:xfrm>
          <a:prstGeom prst="rect">
            <a:avLst/>
          </a:prstGeom>
        </p:spPr>
        <p:txBody>
          <a:bodyPr lIns="0" tIns="0" rIns="0" bIns="0"/>
          <a:lst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chemeClr val="tx1">
                    <a:lumMod val="50000"/>
                    <a:lumOff val="50000"/>
                  </a:schemeClr>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000000"/>
                </a:solidFill>
              </a:rPr>
              <a:t>The U.S. Fund for UNICEF secures </a:t>
            </a:r>
            <a:r>
              <a:rPr lang="en-US" dirty="0" smtClean="0">
                <a:solidFill>
                  <a:srgbClr val="000000"/>
                </a:solidFill>
              </a:rPr>
              <a:t>crucial private </a:t>
            </a:r>
            <a:r>
              <a:rPr lang="en-US" dirty="0">
                <a:solidFill>
                  <a:srgbClr val="000000"/>
                </a:solidFill>
              </a:rPr>
              <a:t>financial </a:t>
            </a:r>
            <a:r>
              <a:rPr lang="en-US" dirty="0" smtClean="0">
                <a:solidFill>
                  <a:srgbClr val="000000"/>
                </a:solidFill>
              </a:rPr>
              <a:t>support, advocates for government </a:t>
            </a:r>
            <a:r>
              <a:rPr lang="en-US" dirty="0">
                <a:solidFill>
                  <a:srgbClr val="000000"/>
                </a:solidFill>
              </a:rPr>
              <a:t>funding for </a:t>
            </a:r>
            <a:r>
              <a:rPr lang="en-US" dirty="0" smtClean="0">
                <a:solidFill>
                  <a:srgbClr val="000000"/>
                </a:solidFill>
              </a:rPr>
              <a:t>UNICEF, </a:t>
            </a:r>
            <a:r>
              <a:rPr lang="en-US" dirty="0">
                <a:solidFill>
                  <a:srgbClr val="000000"/>
                </a:solidFill>
              </a:rPr>
              <a:t>and is dedicated to increasing the engagement of all Americans who care about the well-being of children. </a:t>
            </a:r>
            <a:r>
              <a:rPr lang="en-US" dirty="0" smtClean="0">
                <a:solidFill>
                  <a:srgbClr val="000000"/>
                </a:solidFill>
              </a:rPr>
              <a:t>Our </a:t>
            </a:r>
            <a:r>
              <a:rPr lang="en-US" dirty="0">
                <a:solidFill>
                  <a:srgbClr val="000000"/>
                </a:solidFill>
              </a:rPr>
              <a:t>vision is a better world for children everywhere.</a:t>
            </a:r>
          </a:p>
        </p:txBody>
      </p:sp>
      <p:pic>
        <p:nvPicPr>
          <p:cNvPr id="8" name="Picture Placeholder 11" descr="UNI16027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24733" y="1245870"/>
            <a:ext cx="4233507" cy="3074988"/>
          </a:xfrm>
          <a:prstGeom prst="rect">
            <a:avLst/>
          </a:prstGeom>
        </p:spPr>
      </p:pic>
    </p:spTree>
    <p:extLst>
      <p:ext uri="{BB962C8B-B14F-4D97-AF65-F5344CB8AC3E}">
        <p14:creationId xmlns:p14="http://schemas.microsoft.com/office/powerpoint/2010/main" val="3105600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I8791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16" name="Picture 15" descr="bars3.png"/>
          <p:cNvPicPr>
            <a:picLocks noChangeAspect="1"/>
          </p:cNvPicPr>
          <p:nvPr/>
        </p:nvPicPr>
        <p:blipFill rotWithShape="1">
          <a:blip r:embed="rId4" cstate="email">
            <a:alphaModFix amt="51000"/>
            <a:extLst>
              <a:ext uri="{28A0092B-C50C-407E-A947-70E740481C1C}">
                <a14:useLocalDpi xmlns:a14="http://schemas.microsoft.com/office/drawing/2010/main"/>
              </a:ext>
            </a:extLst>
          </a:blip>
          <a:srcRect r="-668" b="80000"/>
          <a:stretch/>
        </p:blipFill>
        <p:spPr>
          <a:xfrm>
            <a:off x="-1" y="4229109"/>
            <a:ext cx="9205131" cy="914391"/>
          </a:xfrm>
          <a:prstGeom prst="rect">
            <a:avLst/>
          </a:prstGeom>
        </p:spPr>
      </p:pic>
      <p:pic>
        <p:nvPicPr>
          <p:cNvPr id="15" name="Picture 14" descr="quote.png"/>
          <p:cNvPicPr>
            <a:picLocks noChangeAspect="1"/>
          </p:cNvPicPr>
          <p:nvPr/>
        </p:nvPicPr>
        <p:blipFill>
          <a:blip r:embed="rId5" cstate="email">
            <a:alphaModFix amt="18000"/>
            <a:extLst>
              <a:ext uri="{28A0092B-C50C-407E-A947-70E740481C1C}">
                <a14:useLocalDpi xmlns:a14="http://schemas.microsoft.com/office/drawing/2010/main"/>
              </a:ext>
            </a:extLst>
          </a:blip>
          <a:stretch>
            <a:fillRect/>
          </a:stretch>
        </p:blipFill>
        <p:spPr>
          <a:xfrm>
            <a:off x="270304" y="1511188"/>
            <a:ext cx="563738" cy="418106"/>
          </a:xfrm>
          <a:prstGeom prst="rect">
            <a:avLst/>
          </a:prstGeom>
        </p:spPr>
      </p:pic>
      <p:sp>
        <p:nvSpPr>
          <p:cNvPr id="7" name="Text Placeholder 5"/>
          <p:cNvSpPr txBox="1">
            <a:spLocks/>
          </p:cNvSpPr>
          <p:nvPr/>
        </p:nvSpPr>
        <p:spPr>
          <a:xfrm>
            <a:off x="270303" y="1609557"/>
            <a:ext cx="4384975" cy="2007420"/>
          </a:xfrm>
          <a:prstGeom prst="rect">
            <a:avLst/>
          </a:prstGeom>
        </p:spPr>
        <p:txBody>
          <a:bodyPr/>
          <a:lstStyle>
            <a:lvl1pPr marL="0" marR="0" indent="0" algn="l" defTabSz="457200" rtl="0" eaLnBrk="1" fontAlgn="auto" latinLnBrk="0" hangingPunct="1">
              <a:lnSpc>
                <a:spcPts val="1800"/>
              </a:lnSpc>
              <a:spcBef>
                <a:spcPts val="0"/>
              </a:spcBef>
              <a:spcAft>
                <a:spcPts val="0"/>
              </a:spcAft>
              <a:buClrTx/>
              <a:buSzTx/>
              <a:buFont typeface="Arial"/>
              <a:buNone/>
              <a:tabLst/>
              <a:defRPr sz="1200" kern="1200">
                <a:solidFill>
                  <a:schemeClr val="tx1">
                    <a:lumMod val="50000"/>
                    <a:lumOff val="50000"/>
                  </a:schemeClr>
                </a:solidFill>
                <a:latin typeface="Arial"/>
                <a:ea typeface="+mn-ea"/>
                <a:cs typeface="Arial"/>
              </a:defRPr>
            </a:lvl1pPr>
            <a:lvl2pPr marL="742950" indent="-28575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2pPr>
            <a:lvl3pPr marL="11430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3pPr>
            <a:lvl4pPr marL="1600200" indent="-228600" algn="l" defTabSz="457200" rtl="0" eaLnBrk="1" latinLnBrk="0" hangingPunct="1">
              <a:lnSpc>
                <a:spcPts val="1800"/>
              </a:lnSpc>
              <a:spcBef>
                <a:spcPts val="0"/>
              </a:spcBef>
              <a:spcAft>
                <a:spcPts val="0"/>
              </a:spcAft>
              <a:buFont typeface="Arial"/>
              <a:buChar char="–"/>
              <a:defRPr sz="1200" kern="1200" baseline="0">
                <a:solidFill>
                  <a:srgbClr val="7F7F7F"/>
                </a:solidFill>
                <a:latin typeface="Arial"/>
                <a:ea typeface="+mn-ea"/>
                <a:cs typeface="Arial"/>
              </a:defRPr>
            </a:lvl4pPr>
            <a:lvl5pPr marL="2057400" indent="-228600" algn="l" defTabSz="457200" rtl="0" eaLnBrk="1" latinLnBrk="0" hangingPunct="1">
              <a:lnSpc>
                <a:spcPts val="1800"/>
              </a:lnSpc>
              <a:spcBef>
                <a:spcPts val="0"/>
              </a:spcBef>
              <a:spcAft>
                <a:spcPts val="0"/>
              </a:spcAft>
              <a:buFont typeface="Arial"/>
              <a:buChar char="»"/>
              <a:defRPr sz="1200"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000"/>
              </a:lnSpc>
            </a:pPr>
            <a:r>
              <a:rPr lang="en-US" sz="1600" dirty="0" smtClean="0">
                <a:solidFill>
                  <a:prstClr val="white"/>
                </a:solidFill>
                <a:latin typeface="Georgia"/>
                <a:cs typeface="Georgia"/>
              </a:rPr>
              <a:t>Wherever </a:t>
            </a:r>
            <a:r>
              <a:rPr lang="en-US" sz="1600" dirty="0">
                <a:solidFill>
                  <a:prstClr val="white"/>
                </a:solidFill>
                <a:latin typeface="Georgia"/>
                <a:cs typeface="Georgia"/>
              </a:rPr>
              <a:t>the poorest children </a:t>
            </a:r>
            <a:r>
              <a:rPr lang="en-US" sz="1600" dirty="0" smtClean="0">
                <a:solidFill>
                  <a:prstClr val="white"/>
                </a:solidFill>
                <a:latin typeface="Georgia"/>
                <a:cs typeface="Georgia"/>
              </a:rPr>
              <a:t>are…</a:t>
            </a:r>
          </a:p>
          <a:p>
            <a:pPr>
              <a:lnSpc>
                <a:spcPts val="2000"/>
              </a:lnSpc>
            </a:pPr>
            <a:r>
              <a:rPr lang="en-US" sz="1600" dirty="0" smtClean="0">
                <a:solidFill>
                  <a:prstClr val="white"/>
                </a:solidFill>
                <a:latin typeface="Georgia"/>
                <a:cs typeface="Georgia"/>
              </a:rPr>
              <a:t>wherever </a:t>
            </a:r>
            <a:r>
              <a:rPr lang="en-US" sz="1600" dirty="0">
                <a:solidFill>
                  <a:prstClr val="white"/>
                </a:solidFill>
                <a:latin typeface="Georgia"/>
                <a:cs typeface="Georgia"/>
              </a:rPr>
              <a:t>the most vulnerable children </a:t>
            </a:r>
            <a:r>
              <a:rPr lang="en-US" sz="1600" dirty="0" smtClean="0">
                <a:solidFill>
                  <a:prstClr val="white"/>
                </a:solidFill>
                <a:latin typeface="Georgia"/>
                <a:cs typeface="Georgia"/>
              </a:rPr>
              <a:t>are…</a:t>
            </a:r>
            <a:br>
              <a:rPr lang="en-US" sz="1600" dirty="0" smtClean="0">
                <a:solidFill>
                  <a:prstClr val="white"/>
                </a:solidFill>
                <a:latin typeface="Georgia"/>
                <a:cs typeface="Georgia"/>
              </a:rPr>
            </a:br>
            <a:r>
              <a:rPr lang="en-US" sz="1600" dirty="0" smtClean="0">
                <a:solidFill>
                  <a:prstClr val="white"/>
                </a:solidFill>
                <a:latin typeface="Georgia"/>
                <a:cs typeface="Georgia"/>
              </a:rPr>
              <a:t>wherever </a:t>
            </a:r>
            <a:r>
              <a:rPr lang="en-US" sz="1600" dirty="0">
                <a:solidFill>
                  <a:prstClr val="white"/>
                </a:solidFill>
                <a:latin typeface="Georgia"/>
                <a:cs typeface="Georgia"/>
              </a:rPr>
              <a:t>the forgotten children </a:t>
            </a:r>
            <a:r>
              <a:rPr lang="en-US" sz="1600" dirty="0" smtClean="0">
                <a:solidFill>
                  <a:prstClr val="white"/>
                </a:solidFill>
                <a:latin typeface="Georgia"/>
                <a:cs typeface="Georgia"/>
              </a:rPr>
              <a:t>are…</a:t>
            </a:r>
          </a:p>
          <a:p>
            <a:pPr>
              <a:lnSpc>
                <a:spcPts val="2000"/>
              </a:lnSpc>
            </a:pPr>
            <a:r>
              <a:rPr lang="en-US" sz="1600" dirty="0" smtClean="0">
                <a:solidFill>
                  <a:prstClr val="white"/>
                </a:solidFill>
                <a:latin typeface="Georgia"/>
                <a:cs typeface="Georgia"/>
              </a:rPr>
              <a:t>that </a:t>
            </a:r>
            <a:r>
              <a:rPr lang="en-US" sz="1600" dirty="0">
                <a:solidFill>
                  <a:prstClr val="white"/>
                </a:solidFill>
                <a:latin typeface="Georgia"/>
                <a:cs typeface="Georgia"/>
              </a:rPr>
              <a:t>is where we must also </a:t>
            </a:r>
            <a:r>
              <a:rPr lang="en-US" sz="1600" dirty="0" smtClean="0">
                <a:solidFill>
                  <a:prstClr val="white"/>
                </a:solidFill>
                <a:latin typeface="Georgia"/>
                <a:cs typeface="Georgia"/>
              </a:rPr>
              <a:t>be —</a:t>
            </a:r>
            <a:br>
              <a:rPr lang="en-US" sz="1600" dirty="0" smtClean="0">
                <a:solidFill>
                  <a:prstClr val="white"/>
                </a:solidFill>
                <a:latin typeface="Georgia"/>
                <a:cs typeface="Georgia"/>
              </a:rPr>
            </a:br>
            <a:r>
              <a:rPr lang="en-US" sz="1600" dirty="0" smtClean="0">
                <a:solidFill>
                  <a:prstClr val="white"/>
                </a:solidFill>
                <a:latin typeface="Georgia"/>
                <a:cs typeface="Georgia"/>
              </a:rPr>
              <a:t>in </a:t>
            </a:r>
            <a:r>
              <a:rPr lang="en-US" sz="1600" dirty="0">
                <a:solidFill>
                  <a:prstClr val="white"/>
                </a:solidFill>
                <a:latin typeface="Georgia"/>
                <a:cs typeface="Georgia"/>
              </a:rPr>
              <a:t>even </a:t>
            </a:r>
            <a:r>
              <a:rPr lang="en-US" sz="1600" dirty="0" smtClean="0">
                <a:solidFill>
                  <a:prstClr val="white"/>
                </a:solidFill>
                <a:latin typeface="Georgia"/>
                <a:cs typeface="Georgia"/>
              </a:rPr>
              <a:t>greater </a:t>
            </a:r>
            <a:r>
              <a:rPr lang="en-US" sz="1600" dirty="0">
                <a:solidFill>
                  <a:prstClr val="white"/>
                </a:solidFill>
                <a:latin typeface="Georgia"/>
                <a:cs typeface="Georgia"/>
              </a:rPr>
              <a:t>measure</a:t>
            </a:r>
            <a:r>
              <a:rPr lang="en-US" sz="1600" dirty="0" smtClean="0">
                <a:solidFill>
                  <a:prstClr val="white"/>
                </a:solidFill>
                <a:latin typeface="Georgia"/>
                <a:cs typeface="Georgia"/>
              </a:rPr>
              <a:t>.”</a:t>
            </a:r>
          </a:p>
          <a:p>
            <a:pPr>
              <a:lnSpc>
                <a:spcPts val="2000"/>
              </a:lnSpc>
            </a:pPr>
            <a:endParaRPr lang="en-US" sz="1400" i="1" dirty="0" smtClean="0">
              <a:solidFill>
                <a:prstClr val="white"/>
              </a:solidFill>
            </a:endParaRPr>
          </a:p>
          <a:p>
            <a:pPr>
              <a:lnSpc>
                <a:spcPts val="1200"/>
              </a:lnSpc>
            </a:pPr>
            <a:r>
              <a:rPr lang="en-US" sz="1000" b="1" dirty="0" smtClean="0">
                <a:solidFill>
                  <a:prstClr val="white"/>
                </a:solidFill>
              </a:rPr>
              <a:t>Anthony Lake</a:t>
            </a:r>
          </a:p>
          <a:p>
            <a:pPr>
              <a:lnSpc>
                <a:spcPts val="1200"/>
              </a:lnSpc>
            </a:pPr>
            <a:r>
              <a:rPr lang="en-US" sz="1000" i="1" dirty="0" smtClean="0">
                <a:solidFill>
                  <a:prstClr val="white"/>
                </a:solidFill>
              </a:rPr>
              <a:t>Executive Director of UNICEF</a:t>
            </a:r>
            <a:endParaRPr lang="en-US" sz="1000" i="1" dirty="0">
              <a:solidFill>
                <a:prstClr val="white"/>
              </a:solidFill>
            </a:endParaRP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10" name="Picture 2" descr="I:\Community Fundraising\CSP\Zonta\Logo\Zonta-International-Logo_Horizontal_Colo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09800" y="4546869"/>
            <a:ext cx="990600" cy="35943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fld id="{2066355A-084C-D24E-9AD2-7E4FC41EA627}"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888628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Untitled-1.png"/>
          <p:cNvPicPr>
            <a:picLocks noChangeAspect="1"/>
          </p:cNvPicPr>
          <p:nvPr/>
        </p:nvPicPr>
        <p:blipFill rotWithShape="1">
          <a:blip r:embed="rId3" cstate="email">
            <a:alphaModFix amt="12000"/>
            <a:extLst>
              <a:ext uri="{28A0092B-C50C-407E-A947-70E740481C1C}">
                <a14:useLocalDpi xmlns:a14="http://schemas.microsoft.com/office/drawing/2010/main"/>
              </a:ext>
            </a:extLst>
          </a:blip>
          <a:srcRect/>
          <a:stretch/>
        </p:blipFill>
        <p:spPr>
          <a:xfrm>
            <a:off x="4847986" y="3353009"/>
            <a:ext cx="3844434" cy="422768"/>
          </a:xfrm>
          <a:prstGeom prst="rect">
            <a:avLst/>
          </a:prstGeom>
        </p:spPr>
      </p:pic>
      <p:pic>
        <p:nvPicPr>
          <p:cNvPr id="33" name="Picture 32" descr="Untitled-1.png"/>
          <p:cNvPicPr>
            <a:picLocks noChangeAspect="1"/>
          </p:cNvPicPr>
          <p:nvPr/>
        </p:nvPicPr>
        <p:blipFill rotWithShape="1">
          <a:blip r:embed="rId3" cstate="email">
            <a:alphaModFix amt="12000"/>
            <a:extLst>
              <a:ext uri="{28A0092B-C50C-407E-A947-70E740481C1C}">
                <a14:useLocalDpi xmlns:a14="http://schemas.microsoft.com/office/drawing/2010/main"/>
              </a:ext>
            </a:extLst>
          </a:blip>
          <a:srcRect/>
          <a:stretch/>
        </p:blipFill>
        <p:spPr>
          <a:xfrm>
            <a:off x="4847986" y="1300380"/>
            <a:ext cx="3844434" cy="422768"/>
          </a:xfrm>
          <a:prstGeom prst="rect">
            <a:avLst/>
          </a:prstGeom>
        </p:spPr>
      </p:pic>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5</a:t>
            </a:fld>
            <a:endParaRPr lang="en-US" dirty="0">
              <a:solidFill>
                <a:prstClr val="black">
                  <a:tint val="75000"/>
                </a:prstClr>
              </a:solidFill>
            </a:endParaRPr>
          </a:p>
        </p:txBody>
      </p:sp>
      <p:sp>
        <p:nvSpPr>
          <p:cNvPr id="6" name="Title 2"/>
          <p:cNvSpPr>
            <a:spLocks noGrp="1"/>
          </p:cNvSpPr>
          <p:nvPr>
            <p:ph type="title"/>
          </p:nvPr>
        </p:nvSpPr>
        <p:spPr>
          <a:xfrm>
            <a:off x="267705" y="205979"/>
            <a:ext cx="8876295" cy="857250"/>
          </a:xfrm>
        </p:spPr>
        <p:txBody>
          <a:bodyPr/>
          <a:lstStyle/>
          <a:p>
            <a:r>
              <a:rPr lang="en-US" sz="3600" dirty="0">
                <a:solidFill>
                  <a:srgbClr val="30BDFF"/>
                </a:solidFill>
              </a:rPr>
              <a:t>UNICEF Strategic Plan (2014-2017)</a:t>
            </a:r>
          </a:p>
        </p:txBody>
      </p:sp>
      <p:sp>
        <p:nvSpPr>
          <p:cNvPr id="10" name="TextBox 9"/>
          <p:cNvSpPr txBox="1"/>
          <p:nvPr/>
        </p:nvSpPr>
        <p:spPr>
          <a:xfrm>
            <a:off x="5142806" y="1380945"/>
            <a:ext cx="3106965" cy="1883592"/>
          </a:xfrm>
          <a:prstGeom prst="rect">
            <a:avLst/>
          </a:prstGeom>
          <a:noFill/>
        </p:spPr>
        <p:txBody>
          <a:bodyPr wrap="square" rtlCol="0">
            <a:spAutoFit/>
          </a:bodyPr>
          <a:lstStyle/>
          <a:p>
            <a:pPr defTabSz="457200"/>
            <a:r>
              <a:rPr lang="en-US" sz="1600" b="1" dirty="0">
                <a:solidFill>
                  <a:srgbClr val="000000"/>
                </a:solidFill>
              </a:rPr>
              <a:t>OUTCOME AREAS</a:t>
            </a:r>
          </a:p>
          <a:p>
            <a:pPr marL="227013" indent="-227013" defTabSz="457200">
              <a:lnSpc>
                <a:spcPct val="120000"/>
              </a:lnSpc>
              <a:buFont typeface="+mj-lt"/>
              <a:buAutoNum type="arabicPeriod"/>
            </a:pPr>
            <a:r>
              <a:rPr lang="en-US" sz="1200" dirty="0">
                <a:solidFill>
                  <a:srgbClr val="000000"/>
                </a:solidFill>
              </a:rPr>
              <a:t>Health</a:t>
            </a:r>
          </a:p>
          <a:p>
            <a:pPr marL="227013" indent="-227013" defTabSz="457200">
              <a:lnSpc>
                <a:spcPct val="120000"/>
              </a:lnSpc>
              <a:buFont typeface="+mj-lt"/>
              <a:buAutoNum type="arabicPeriod"/>
            </a:pPr>
            <a:r>
              <a:rPr lang="en-US" sz="1200" dirty="0">
                <a:solidFill>
                  <a:srgbClr val="000000"/>
                </a:solidFill>
              </a:rPr>
              <a:t>HIV &amp; AIDS</a:t>
            </a:r>
          </a:p>
          <a:p>
            <a:pPr marL="227013" indent="-227013" defTabSz="457200">
              <a:lnSpc>
                <a:spcPct val="120000"/>
              </a:lnSpc>
              <a:buFont typeface="+mj-lt"/>
              <a:buAutoNum type="arabicPeriod"/>
            </a:pPr>
            <a:r>
              <a:rPr lang="en-US" sz="1200" dirty="0">
                <a:solidFill>
                  <a:srgbClr val="000000"/>
                </a:solidFill>
              </a:rPr>
              <a:t>WASH</a:t>
            </a:r>
          </a:p>
          <a:p>
            <a:pPr marL="227013" indent="-227013" defTabSz="457200">
              <a:lnSpc>
                <a:spcPct val="120000"/>
              </a:lnSpc>
              <a:buFont typeface="+mj-lt"/>
              <a:buAutoNum type="arabicPeriod"/>
            </a:pPr>
            <a:r>
              <a:rPr lang="en-US" sz="1200" dirty="0">
                <a:solidFill>
                  <a:srgbClr val="000000"/>
                </a:solidFill>
              </a:rPr>
              <a:t>Nutrition</a:t>
            </a:r>
          </a:p>
          <a:p>
            <a:pPr marL="227013" indent="-227013" defTabSz="457200">
              <a:lnSpc>
                <a:spcPct val="120000"/>
              </a:lnSpc>
              <a:buFont typeface="+mj-lt"/>
              <a:buAutoNum type="arabicPeriod"/>
            </a:pPr>
            <a:r>
              <a:rPr lang="en-US" sz="1200" dirty="0">
                <a:solidFill>
                  <a:srgbClr val="000000"/>
                </a:solidFill>
              </a:rPr>
              <a:t>Education</a:t>
            </a:r>
          </a:p>
          <a:p>
            <a:pPr marL="227013" indent="-227013" defTabSz="457200">
              <a:lnSpc>
                <a:spcPct val="120000"/>
              </a:lnSpc>
              <a:buFont typeface="+mj-lt"/>
              <a:buAutoNum type="arabicPeriod"/>
            </a:pPr>
            <a:r>
              <a:rPr lang="en-US" sz="1200" dirty="0">
                <a:solidFill>
                  <a:srgbClr val="000000"/>
                </a:solidFill>
              </a:rPr>
              <a:t>Child protection</a:t>
            </a:r>
          </a:p>
          <a:p>
            <a:pPr marL="227013" indent="-227013" defTabSz="457200">
              <a:lnSpc>
                <a:spcPct val="120000"/>
              </a:lnSpc>
              <a:buFont typeface="+mj-lt"/>
              <a:buAutoNum type="arabicPeriod"/>
            </a:pPr>
            <a:r>
              <a:rPr lang="en-US" sz="1200" dirty="0">
                <a:solidFill>
                  <a:srgbClr val="000000"/>
                </a:solidFill>
              </a:rPr>
              <a:t>Social inclusion</a:t>
            </a:r>
          </a:p>
        </p:txBody>
      </p:sp>
      <p:sp>
        <p:nvSpPr>
          <p:cNvPr id="13" name="TextBox 12"/>
          <p:cNvSpPr txBox="1"/>
          <p:nvPr/>
        </p:nvSpPr>
        <p:spPr>
          <a:xfrm>
            <a:off x="525580" y="1425561"/>
            <a:ext cx="2788894" cy="646331"/>
          </a:xfrm>
          <a:prstGeom prst="rect">
            <a:avLst/>
          </a:prstGeom>
          <a:noFill/>
        </p:spPr>
        <p:txBody>
          <a:bodyPr wrap="square" rtlCol="0" anchor="ctr">
            <a:spAutoFit/>
          </a:bodyPr>
          <a:lstStyle/>
          <a:p>
            <a:pPr defTabSz="457200">
              <a:spcAft>
                <a:spcPts val="600"/>
              </a:spcAft>
            </a:pPr>
            <a:r>
              <a:rPr lang="en-US" b="1" dirty="0">
                <a:solidFill>
                  <a:srgbClr val="000000"/>
                </a:solidFill>
              </a:rPr>
              <a:t>Survive</a:t>
            </a:r>
            <a:r>
              <a:rPr lang="en-US" dirty="0">
                <a:solidFill>
                  <a:srgbClr val="000000"/>
                </a:solidFill>
              </a:rPr>
              <a:t> from Arrival </a:t>
            </a:r>
            <a:br>
              <a:rPr lang="en-US" dirty="0">
                <a:solidFill>
                  <a:srgbClr val="000000"/>
                </a:solidFill>
              </a:rPr>
            </a:br>
            <a:r>
              <a:rPr lang="en-US" b="1" dirty="0">
                <a:solidFill>
                  <a:srgbClr val="000000"/>
                </a:solidFill>
              </a:rPr>
              <a:t>to Thrive </a:t>
            </a:r>
            <a:r>
              <a:rPr lang="en-US" dirty="0">
                <a:solidFill>
                  <a:srgbClr val="000000"/>
                </a:solidFill>
              </a:rPr>
              <a:t>into Adulthood</a:t>
            </a:r>
          </a:p>
        </p:txBody>
      </p:sp>
      <p:grpSp>
        <p:nvGrpSpPr>
          <p:cNvPr id="14" name="Group 13"/>
          <p:cNvGrpSpPr/>
          <p:nvPr/>
        </p:nvGrpSpPr>
        <p:grpSpPr>
          <a:xfrm>
            <a:off x="621876" y="1548955"/>
            <a:ext cx="3952143" cy="2713979"/>
            <a:chOff x="670441" y="1684077"/>
            <a:chExt cx="3611594" cy="2480120"/>
          </a:xfrm>
        </p:grpSpPr>
        <p:sp>
          <p:nvSpPr>
            <p:cNvPr id="15" name="Striped Right Arrow 14"/>
            <p:cNvSpPr/>
            <p:nvPr/>
          </p:nvSpPr>
          <p:spPr>
            <a:xfrm>
              <a:off x="670441" y="3910307"/>
              <a:ext cx="3519974" cy="231589"/>
            </a:xfrm>
            <a:prstGeom prst="stripedRightArrow">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sp>
          <p:nvSpPr>
            <p:cNvPr id="16" name="Right Triangle 15"/>
            <p:cNvSpPr/>
            <p:nvPr/>
          </p:nvSpPr>
          <p:spPr>
            <a:xfrm flipH="1">
              <a:off x="670441" y="1684077"/>
              <a:ext cx="3519974" cy="2172946"/>
            </a:xfrm>
            <a:prstGeom prst="rtTriangle">
              <a:avLst/>
            </a:prstGeom>
            <a:solidFill>
              <a:srgbClr val="FFC72C">
                <a:alpha val="2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560" y="3033078"/>
              <a:ext cx="1056339" cy="823944"/>
            </a:xfrm>
            <a:prstGeom prst="rect">
              <a:avLst/>
            </a:prstGeom>
          </p:spPr>
        </p:pic>
        <p:pic>
          <p:nvPicPr>
            <p:cNvPr id="18" name="Picture 17"/>
            <p:cNvPicPr>
              <a:picLocks noChangeAspect="1"/>
            </p:cNvPicPr>
            <p:nvPr/>
          </p:nvPicPr>
          <p:blipFill>
            <a:blip r:embed="rId5"/>
            <a:stretch>
              <a:fillRect/>
            </a:stretch>
          </p:blipFill>
          <p:spPr>
            <a:xfrm>
              <a:off x="3282659" y="1727917"/>
              <a:ext cx="999376" cy="2129106"/>
            </a:xfrm>
            <a:prstGeom prst="rect">
              <a:avLst/>
            </a:prstGeom>
          </p:spPr>
        </p:pic>
        <p:pic>
          <p:nvPicPr>
            <p:cNvPr id="19" name="Picture 18"/>
            <p:cNvPicPr>
              <a:picLocks noChangeAspect="1"/>
            </p:cNvPicPr>
            <p:nvPr/>
          </p:nvPicPr>
          <p:blipFill>
            <a:blip r:embed="rId6"/>
            <a:stretch>
              <a:fillRect/>
            </a:stretch>
          </p:blipFill>
          <p:spPr>
            <a:xfrm>
              <a:off x="2353610" y="2493142"/>
              <a:ext cx="777412" cy="1363880"/>
            </a:xfrm>
            <a:prstGeom prst="rect">
              <a:avLst/>
            </a:prstGeom>
          </p:spPr>
        </p:pic>
        <p:sp>
          <p:nvSpPr>
            <p:cNvPr id="20" name="Rectangle 19"/>
            <p:cNvSpPr/>
            <p:nvPr/>
          </p:nvSpPr>
          <p:spPr>
            <a:xfrm>
              <a:off x="1376874" y="3882941"/>
              <a:ext cx="1980490" cy="281256"/>
            </a:xfrm>
            <a:prstGeom prst="rect">
              <a:avLst/>
            </a:prstGeom>
            <a:solidFill>
              <a:schemeClr val="bg1"/>
            </a:solidFill>
          </p:spPr>
          <p:txBody>
            <a:bodyPr wrap="square">
              <a:spAutoFit/>
            </a:bodyPr>
            <a:lstStyle/>
            <a:p>
              <a:pPr algn="ctr" defTabSz="457200"/>
              <a:r>
                <a:rPr lang="en-US" sz="1400" b="1" dirty="0">
                  <a:solidFill>
                    <a:srgbClr val="000000"/>
                  </a:solidFill>
                  <a:ea typeface="Arial" charset="0"/>
                  <a:cs typeface="Arial"/>
                </a:rPr>
                <a:t>Survive          Thrive</a:t>
              </a:r>
              <a:endParaRPr lang="en-US" sz="1400" dirty="0">
                <a:solidFill>
                  <a:srgbClr val="000000"/>
                </a:solidFill>
                <a:cs typeface="Arial"/>
              </a:endParaRPr>
            </a:p>
          </p:txBody>
        </p:sp>
        <p:sp>
          <p:nvSpPr>
            <p:cNvPr id="23" name="Striped Right Arrow 22"/>
            <p:cNvSpPr/>
            <p:nvPr/>
          </p:nvSpPr>
          <p:spPr>
            <a:xfrm>
              <a:off x="2323659" y="3910308"/>
              <a:ext cx="214767" cy="231589"/>
            </a:xfrm>
            <a:prstGeom prst="stripedRightArrow">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a:solidFill>
                  <a:prstClr val="white"/>
                </a:solidFill>
              </a:endParaRPr>
            </a:p>
          </p:txBody>
        </p:sp>
      </p:grpSp>
      <p:cxnSp>
        <p:nvCxnSpPr>
          <p:cNvPr id="7" name="Straight Connector 6"/>
          <p:cNvCxnSpPr/>
          <p:nvPr/>
        </p:nvCxnSpPr>
        <p:spPr>
          <a:xfrm>
            <a:off x="4847984" y="1300380"/>
            <a:ext cx="0" cy="3085507"/>
          </a:xfrm>
          <a:prstGeom prst="line">
            <a:avLst/>
          </a:prstGeom>
          <a:ln>
            <a:solidFill>
              <a:srgbClr val="7F7F7F"/>
            </a:solidFill>
            <a:prstDash val="solid"/>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5133739" y="3456954"/>
            <a:ext cx="2680607" cy="726353"/>
          </a:xfrm>
          <a:prstGeom prst="rect">
            <a:avLst/>
          </a:prstGeom>
          <a:noFill/>
        </p:spPr>
        <p:txBody>
          <a:bodyPr wrap="square" rtlCol="0">
            <a:spAutoFit/>
          </a:bodyPr>
          <a:lstStyle/>
          <a:p>
            <a:pPr defTabSz="457200"/>
            <a:r>
              <a:rPr lang="en-US" sz="1600" b="1" dirty="0">
                <a:solidFill>
                  <a:srgbClr val="000000"/>
                </a:solidFill>
              </a:rPr>
              <a:t>CROSS-CUTTING AREAS</a:t>
            </a:r>
          </a:p>
          <a:p>
            <a:pPr marL="228600" indent="-228600" defTabSz="457200">
              <a:lnSpc>
                <a:spcPct val="110000"/>
              </a:lnSpc>
              <a:buFont typeface="Arial"/>
              <a:buChar char="•"/>
            </a:pPr>
            <a:r>
              <a:rPr lang="en-US" sz="1200" dirty="0">
                <a:solidFill>
                  <a:srgbClr val="000000"/>
                </a:solidFill>
              </a:rPr>
              <a:t>Gender</a:t>
            </a:r>
          </a:p>
          <a:p>
            <a:pPr marL="228600" indent="-228600" defTabSz="457200">
              <a:buFont typeface="Arial"/>
              <a:buChar char="•"/>
            </a:pPr>
            <a:r>
              <a:rPr lang="en-US" sz="1200" dirty="0">
                <a:solidFill>
                  <a:srgbClr val="000000"/>
                </a:solidFill>
              </a:rPr>
              <a:t>Humanitarian Action</a:t>
            </a:r>
          </a:p>
        </p:txBody>
      </p:sp>
      <p:cxnSp>
        <p:nvCxnSpPr>
          <p:cNvPr id="24" name="Straight Connector 23"/>
          <p:cNvCxnSpPr/>
          <p:nvPr/>
        </p:nvCxnSpPr>
        <p:spPr>
          <a:xfrm flipH="1">
            <a:off x="4847986" y="3353009"/>
            <a:ext cx="3844434" cy="0"/>
          </a:xfrm>
          <a:prstGeom prst="line">
            <a:avLst/>
          </a:prstGeom>
          <a:ln>
            <a:solidFill>
              <a:srgbClr val="7F7F7F"/>
            </a:solidFill>
            <a:prstDash val="solid"/>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367876" y="1292740"/>
            <a:ext cx="8324544" cy="3093147"/>
          </a:xfrm>
          <a:prstGeom prst="rect">
            <a:avLst/>
          </a:prstGeom>
          <a:noFill/>
          <a:ln w="9525" cmpd="sng">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pic>
        <p:nvPicPr>
          <p:cNvPr id="25" name="Picture 2" descr="I:\Community Fundraising\CSP\Zonta\Logo\Zonta-International-Logo_Horizontal_Color.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33600" y="4552950"/>
            <a:ext cx="840032"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095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3" y="195274"/>
            <a:ext cx="8386749" cy="1004876"/>
          </a:xfrm>
        </p:spPr>
        <p:txBody>
          <a:bodyPr/>
          <a:lstStyle/>
          <a:p>
            <a:pPr algn="ctr"/>
            <a:r>
              <a:rPr lang="en-US" dirty="0" err="1" smtClean="0">
                <a:solidFill>
                  <a:srgbClr val="30BDFF"/>
                </a:solidFill>
              </a:rPr>
              <a:t>Zonta</a:t>
            </a:r>
            <a:r>
              <a:rPr lang="en-US" dirty="0" smtClean="0">
                <a:solidFill>
                  <a:srgbClr val="30BDFF"/>
                </a:solidFill>
              </a:rPr>
              <a:t> and the </a:t>
            </a:r>
            <a:br>
              <a:rPr lang="en-US" dirty="0" smtClean="0">
                <a:solidFill>
                  <a:srgbClr val="30BDFF"/>
                </a:solidFill>
              </a:rPr>
            </a:br>
            <a:r>
              <a:rPr lang="en-US" dirty="0" smtClean="0">
                <a:solidFill>
                  <a:srgbClr val="30BDFF"/>
                </a:solidFill>
              </a:rPr>
              <a:t>U.S. Fund for UNICEF</a:t>
            </a:r>
            <a:endParaRPr lang="en-US" dirty="0">
              <a:solidFill>
                <a:srgbClr val="30BDFF"/>
              </a:solidFill>
            </a:endParaRPr>
          </a:p>
        </p:txBody>
      </p:sp>
      <p:sp>
        <p:nvSpPr>
          <p:cNvPr id="4" name="Slide Number Placeholder 3"/>
          <p:cNvSpPr>
            <a:spLocks noGrp="1"/>
          </p:cNvSpPr>
          <p:nvPr>
            <p:ph type="sldNum" sz="quarter" idx="11"/>
          </p:nvPr>
        </p:nvSpPr>
        <p:spPr/>
        <p:txBody>
          <a:bodyPr/>
          <a:lstStyle/>
          <a:p>
            <a:fld id="{2066355A-084C-D24E-9AD2-7E4FC41EA627}" type="slidenum">
              <a:rPr lang="en-US" smtClean="0">
                <a:solidFill>
                  <a:prstClr val="black">
                    <a:tint val="75000"/>
                  </a:prstClr>
                </a:solidFill>
              </a:rPr>
              <a:pPr/>
              <a:t>6</a:t>
            </a:fld>
            <a:endParaRPr lang="en-US" dirty="0">
              <a:solidFill>
                <a:prstClr val="black">
                  <a:tint val="75000"/>
                </a:prstClr>
              </a:solidFill>
            </a:endParaRPr>
          </a:p>
        </p:txBody>
      </p:sp>
      <p:sp>
        <p:nvSpPr>
          <p:cNvPr id="7" name="Text Placeholder 6"/>
          <p:cNvSpPr>
            <a:spLocks noGrp="1"/>
          </p:cNvSpPr>
          <p:nvPr>
            <p:ph type="body" sz="quarter" idx="15"/>
          </p:nvPr>
        </p:nvSpPr>
        <p:spPr>
          <a:xfrm>
            <a:off x="2209800" y="1276350"/>
            <a:ext cx="4683184" cy="2956579"/>
          </a:xfrm>
        </p:spPr>
        <p:txBody>
          <a:bodyPr>
            <a:normAutofit/>
          </a:bodyPr>
          <a:lstStyle/>
          <a:p>
            <a:pPr algn="ctr">
              <a:lnSpc>
                <a:spcPct val="100000"/>
              </a:lnSpc>
            </a:pPr>
            <a:r>
              <a:rPr lang="en-US" sz="1800" b="1" dirty="0" smtClean="0">
                <a:solidFill>
                  <a:schemeClr val="tx1"/>
                </a:solidFill>
              </a:rPr>
              <a:t>A History of Support</a:t>
            </a:r>
          </a:p>
          <a:p>
            <a:pPr marL="171450" indent="-171450" algn="ctr">
              <a:lnSpc>
                <a:spcPct val="100000"/>
              </a:lnSpc>
              <a:buFont typeface="Arial"/>
              <a:buChar char="•"/>
            </a:pPr>
            <a:r>
              <a:rPr lang="en-US" sz="1800" dirty="0" smtClean="0">
                <a:solidFill>
                  <a:schemeClr val="tx1"/>
                </a:solidFill>
              </a:rPr>
              <a:t>Ghana</a:t>
            </a:r>
          </a:p>
          <a:p>
            <a:pPr marL="171450" indent="-171450" algn="ctr">
              <a:lnSpc>
                <a:spcPct val="100000"/>
              </a:lnSpc>
              <a:buFont typeface="Arial"/>
              <a:buChar char="•"/>
            </a:pPr>
            <a:r>
              <a:rPr lang="en-US" sz="1800" dirty="0" smtClean="0">
                <a:solidFill>
                  <a:schemeClr val="tx1"/>
                </a:solidFill>
              </a:rPr>
              <a:t>Colombia</a:t>
            </a:r>
          </a:p>
          <a:p>
            <a:pPr marL="171450" indent="-171450" algn="ctr">
              <a:lnSpc>
                <a:spcPct val="100000"/>
              </a:lnSpc>
              <a:buFont typeface="Arial"/>
              <a:buChar char="•"/>
            </a:pPr>
            <a:r>
              <a:rPr lang="en-US" sz="1800" dirty="0" smtClean="0">
                <a:solidFill>
                  <a:schemeClr val="tx1"/>
                </a:solidFill>
              </a:rPr>
              <a:t>Sri Lanka</a:t>
            </a:r>
          </a:p>
          <a:p>
            <a:pPr marL="171450" indent="-171450" algn="ctr">
              <a:lnSpc>
                <a:spcPct val="100000"/>
              </a:lnSpc>
              <a:buFont typeface="Arial"/>
              <a:buChar char="•"/>
            </a:pPr>
            <a:r>
              <a:rPr lang="en-US" sz="1800" dirty="0" smtClean="0">
                <a:solidFill>
                  <a:schemeClr val="tx1"/>
                </a:solidFill>
              </a:rPr>
              <a:t>Guatemala</a:t>
            </a:r>
          </a:p>
          <a:p>
            <a:pPr marL="171450" indent="-171450" algn="ctr">
              <a:lnSpc>
                <a:spcPct val="100000"/>
              </a:lnSpc>
              <a:buFont typeface="Arial"/>
              <a:buChar char="•"/>
            </a:pPr>
            <a:r>
              <a:rPr lang="en-US" sz="1800" dirty="0" smtClean="0">
                <a:solidFill>
                  <a:schemeClr val="tx1"/>
                </a:solidFill>
              </a:rPr>
              <a:t>Burkina Faso</a:t>
            </a:r>
          </a:p>
          <a:p>
            <a:pPr marL="171450" indent="-171450" algn="ctr">
              <a:lnSpc>
                <a:spcPct val="100000"/>
              </a:lnSpc>
              <a:buFont typeface="Arial"/>
              <a:buChar char="•"/>
            </a:pPr>
            <a:r>
              <a:rPr lang="en-US" sz="1800" dirty="0" smtClean="0">
                <a:solidFill>
                  <a:schemeClr val="tx1"/>
                </a:solidFill>
              </a:rPr>
              <a:t>Nepal</a:t>
            </a:r>
          </a:p>
          <a:p>
            <a:pPr marL="171450" indent="-171450" algn="ctr">
              <a:lnSpc>
                <a:spcPct val="100000"/>
              </a:lnSpc>
              <a:buFont typeface="Arial"/>
              <a:buChar char="•"/>
            </a:pPr>
            <a:r>
              <a:rPr lang="en-US" sz="1800" dirty="0" smtClean="0">
                <a:solidFill>
                  <a:schemeClr val="tx1"/>
                </a:solidFill>
              </a:rPr>
              <a:t>Afghanistan</a:t>
            </a:r>
          </a:p>
          <a:p>
            <a:pPr marL="171450" indent="-171450" algn="ctr">
              <a:lnSpc>
                <a:spcPct val="100000"/>
              </a:lnSpc>
              <a:buFont typeface="Arial"/>
              <a:buChar char="•"/>
            </a:pPr>
            <a:r>
              <a:rPr lang="en-US" sz="1800" dirty="0" smtClean="0">
                <a:solidFill>
                  <a:schemeClr val="tx1"/>
                </a:solidFill>
              </a:rPr>
              <a:t>Rwanda</a:t>
            </a:r>
          </a:p>
          <a:p>
            <a:pPr marL="171450" indent="-171450" algn="ctr">
              <a:buFont typeface="Arial"/>
              <a:buChar char="•"/>
            </a:pPr>
            <a:endParaRPr lang="en-US" sz="1200" dirty="0" smtClean="0"/>
          </a:p>
        </p:txBody>
      </p:sp>
    </p:spTree>
    <p:extLst>
      <p:ext uri="{BB962C8B-B14F-4D97-AF65-F5344CB8AC3E}">
        <p14:creationId xmlns:p14="http://schemas.microsoft.com/office/powerpoint/2010/main" val="2147808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t="10286" b="10286"/>
          <a:stretch>
            <a:fillRect/>
          </a:stretch>
        </p:blipFill>
        <p:spPr/>
      </p:pic>
      <p:sp>
        <p:nvSpPr>
          <p:cNvPr id="20" name="Rectangle 19"/>
          <p:cNvSpPr/>
          <p:nvPr/>
        </p:nvSpPr>
        <p:spPr>
          <a:xfrm>
            <a:off x="0" y="0"/>
            <a:ext cx="9144000" cy="5143500"/>
          </a:xfrm>
          <a:prstGeom prst="rect">
            <a:avLst/>
          </a:prstGeom>
          <a:gradFill flip="none" rotWithShape="1">
            <a:gsLst>
              <a:gs pos="0">
                <a:schemeClr val="tx1">
                  <a:alpha val="67000"/>
                </a:schemeClr>
              </a:gs>
              <a:gs pos="38000">
                <a:schemeClr val="bg1">
                  <a:alpha val="0"/>
                </a:schemeClr>
              </a:gs>
            </a:gsLst>
            <a:lin ang="1620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7</a:t>
            </a:fld>
            <a:endParaRPr lang="en-US" dirty="0">
              <a:solidFill>
                <a:prstClr val="black">
                  <a:tint val="75000"/>
                </a:prstClr>
              </a:solidFill>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18" name="Picture 2" descr="I:\Community Fundraising\CSP\Zonta\Logo\Zonta-International-Logo_Horizontal_Colo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09800" y="4546869"/>
            <a:ext cx="990600" cy="359432"/>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p:cNvSpPr txBox="1">
            <a:spLocks/>
          </p:cNvSpPr>
          <p:nvPr/>
        </p:nvSpPr>
        <p:spPr>
          <a:xfrm>
            <a:off x="5410200" y="4171950"/>
            <a:ext cx="3444471" cy="762000"/>
          </a:xfrm>
          <a:prstGeom prst="rect">
            <a:avLst/>
          </a:prstGeom>
        </p:spPr>
        <p:txBody>
          <a:bodyPr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solidFill>
                  <a:schemeClr val="bg1"/>
                </a:solidFill>
                <a:cs typeface="Arial"/>
              </a:rPr>
              <a:t>SRI LANKA</a:t>
            </a:r>
            <a:endParaRPr lang="en-US" sz="2400" dirty="0">
              <a:solidFill>
                <a:schemeClr val="bg1"/>
              </a:solidFill>
              <a:cs typeface="Arial"/>
            </a:endParaRPr>
          </a:p>
        </p:txBody>
      </p:sp>
    </p:spTree>
    <p:extLst>
      <p:ext uri="{BB962C8B-B14F-4D97-AF65-F5344CB8AC3E}">
        <p14:creationId xmlns:p14="http://schemas.microsoft.com/office/powerpoint/2010/main" val="212143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8</a:t>
            </a:fld>
            <a:endParaRPr lang="en-US" dirty="0"/>
          </a:p>
        </p:txBody>
      </p:sp>
      <p:sp>
        <p:nvSpPr>
          <p:cNvPr id="11" name="Title 1"/>
          <p:cNvSpPr txBox="1">
            <a:spLocks/>
          </p:cNvSpPr>
          <p:nvPr/>
        </p:nvSpPr>
        <p:spPr>
          <a:xfrm>
            <a:off x="0" y="3319615"/>
            <a:ext cx="5986131" cy="1823885"/>
          </a:xfrm>
          <a:prstGeom prst="rect">
            <a:avLst/>
          </a:prstGeom>
        </p:spPr>
        <p:txBody>
          <a:bodyPr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Arial"/>
                <a:cs typeface="Arial"/>
              </a:rPr>
              <a:t>Sri Lanka</a:t>
            </a:r>
            <a:endParaRPr lang="en-US" sz="3600" dirty="0">
              <a:solidFill>
                <a:schemeClr val="bg1"/>
              </a:solidFill>
              <a:latin typeface="Arial"/>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5" name="Picture Placeholder 4"/>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t="12914" b="7011"/>
          <a:stretch/>
        </p:blipFill>
        <p:spPr/>
      </p:pic>
      <p:sp>
        <p:nvSpPr>
          <p:cNvPr id="16" name="Title 1"/>
          <p:cNvSpPr txBox="1">
            <a:spLocks/>
          </p:cNvSpPr>
          <p:nvPr/>
        </p:nvSpPr>
        <p:spPr>
          <a:xfrm>
            <a:off x="5410200" y="4171950"/>
            <a:ext cx="3444471" cy="762000"/>
          </a:xfrm>
          <a:prstGeom prst="rect">
            <a:avLst/>
          </a:prstGeom>
        </p:spPr>
        <p:txBody>
          <a:bodyPr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a:solidFill>
                  <a:schemeClr val="bg1"/>
                </a:solidFill>
                <a:cs typeface="Arial"/>
              </a:rPr>
              <a:t>BURKINA FASO</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13" name="Picture 2" descr="I:\Community Fundraising\CSP\Zonta\Logo\Zonta-International-Logo_Horizontal_Colo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09800" y="4546869"/>
            <a:ext cx="990600" cy="35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837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9</a:t>
            </a:fld>
            <a:endParaRPr lang="en-US" dirty="0"/>
          </a:p>
        </p:txBody>
      </p:sp>
      <p:sp>
        <p:nvSpPr>
          <p:cNvPr id="11" name="Title 1"/>
          <p:cNvSpPr txBox="1">
            <a:spLocks/>
          </p:cNvSpPr>
          <p:nvPr/>
        </p:nvSpPr>
        <p:spPr>
          <a:xfrm>
            <a:off x="0" y="3319615"/>
            <a:ext cx="5986131" cy="1823885"/>
          </a:xfrm>
          <a:prstGeom prst="rect">
            <a:avLst/>
          </a:prstGeom>
        </p:spPr>
        <p:txBody>
          <a:bodyPr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bg1"/>
                </a:solidFill>
                <a:latin typeface="Arial"/>
                <a:cs typeface="Arial"/>
              </a:rPr>
              <a:t>Sri Lanka</a:t>
            </a:r>
            <a:endParaRPr lang="en-US" sz="3600" dirty="0">
              <a:solidFill>
                <a:schemeClr val="bg1"/>
              </a:solidFill>
              <a:latin typeface="Arial"/>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5" name="Picture Placeholder 4"/>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l="-622" t="17149" b="1909"/>
          <a:stretch/>
        </p:blipFill>
        <p:spPr>
          <a:xfrm>
            <a:off x="-56864" y="-2647"/>
            <a:ext cx="9200864" cy="5215654"/>
          </a:xfrm>
        </p:spPr>
      </p:pic>
      <p:sp>
        <p:nvSpPr>
          <p:cNvPr id="10" name="Title 1"/>
          <p:cNvSpPr txBox="1">
            <a:spLocks/>
          </p:cNvSpPr>
          <p:nvPr/>
        </p:nvSpPr>
        <p:spPr>
          <a:xfrm>
            <a:off x="5410200" y="4171950"/>
            <a:ext cx="3444471" cy="762000"/>
          </a:xfrm>
          <a:prstGeom prst="rect">
            <a:avLst/>
          </a:prstGeom>
        </p:spPr>
        <p:txBody>
          <a:bodyPr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2400" dirty="0" smtClean="0">
                <a:solidFill>
                  <a:schemeClr val="bg1"/>
                </a:solidFill>
                <a:cs typeface="Arial"/>
              </a:rPr>
              <a:t>NEPAL</a:t>
            </a:r>
            <a:endParaRPr lang="en-US" sz="2400" dirty="0">
              <a:solidFill>
                <a:schemeClr val="bg1"/>
              </a:solidFill>
              <a:cs typeface="Aria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 y="4627226"/>
            <a:ext cx="1595790" cy="189055"/>
          </a:xfrm>
          <a:prstGeom prst="rect">
            <a:avLst/>
          </a:prstGeom>
        </p:spPr>
      </p:pic>
      <p:pic>
        <p:nvPicPr>
          <p:cNvPr id="14" name="Picture 2" descr="I:\Community Fundraising\CSP\Zonta\Logo\Zonta-International-Logo_Horizontal_Colo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09800" y="4546869"/>
            <a:ext cx="990600" cy="35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168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SF15 Powerpoint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USF15 Powerpoint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2_USF15 Powerpoint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3_USF15 Powerpoint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USF15 Powerpoint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SF15 Powerpoint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USF15 Powerpoint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USF15 Powerpoint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USF15 Powerpoint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USF15 Powerpoint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9_USF15 Powerpoint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USF15 Powerpoint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13820</TotalTime>
  <Words>5180</Words>
  <Application>Microsoft Office PowerPoint</Application>
  <PresentationFormat>On-screen Show (16:9)</PresentationFormat>
  <Paragraphs>478</Paragraphs>
  <Slides>28</Slides>
  <Notes>28</Notes>
  <HiddenSlides>2</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28</vt:i4>
      </vt:variant>
    </vt:vector>
  </HeadingPairs>
  <TitlesOfParts>
    <vt:vector size="43" baseType="lpstr">
      <vt:lpstr>Arial</vt:lpstr>
      <vt:lpstr>Calibri</vt:lpstr>
      <vt:lpstr>Georgia</vt:lpstr>
      <vt:lpstr>1_USF15 PowerpointTemplate v1</vt:lpstr>
      <vt:lpstr>2_USF15 PowerpointTemplate v1</vt:lpstr>
      <vt:lpstr>USF15 PowerpointTemplate v1</vt:lpstr>
      <vt:lpstr>3_USF15 PowerpointTemplate v1</vt:lpstr>
      <vt:lpstr>4_USF15 PowerpointTemplate v1</vt:lpstr>
      <vt:lpstr>6_USF15 PowerpointTemplate v1</vt:lpstr>
      <vt:lpstr>7_USF15 PowerpointTemplate v1</vt:lpstr>
      <vt:lpstr>9_USF15 PowerpointTemplate v1</vt:lpstr>
      <vt:lpstr>10_USF15 PowerpointTemplate v1</vt:lpstr>
      <vt:lpstr>11_USF15 PowerpointTemplate v1</vt:lpstr>
      <vt:lpstr>12_USF15 PowerpointTemplate v1</vt:lpstr>
      <vt:lpstr>13_USF15 PowerpointTemplate v1</vt:lpstr>
      <vt:lpstr>Let Us Learn Madagascar:  An Integrated Program for Adolescent Girls</vt:lpstr>
      <vt:lpstr>UNICEF</vt:lpstr>
      <vt:lpstr>U.S. Fund for UNICEF</vt:lpstr>
      <vt:lpstr>PowerPoint Presentation</vt:lpstr>
      <vt:lpstr>UNICEF Strategic Plan (2014-2017)</vt:lpstr>
      <vt:lpstr>Zonta and the  U.S. Fund for UNICEF</vt:lpstr>
      <vt:lpstr>PowerPoint Presentation</vt:lpstr>
      <vt:lpstr>PowerPoint Presentation</vt:lpstr>
      <vt:lpstr>PowerPoint Presentation</vt:lpstr>
      <vt:lpstr>PowerPoint Presentation</vt:lpstr>
      <vt:lpstr>Let Us Learn Madagascar:  An Integrated Program  for Adolescent Girls</vt:lpstr>
      <vt:lpstr>PowerPoint Presentation</vt:lpstr>
      <vt:lpstr>Let Us Learn: Educating the Hardest to Reach </vt:lpstr>
      <vt:lpstr>PowerPoint Presentation</vt:lpstr>
      <vt:lpstr>PowerPoint Presentation</vt:lpstr>
      <vt:lpstr>Madagascar</vt:lpstr>
      <vt:lpstr>Meet Lantonirina</vt:lpstr>
      <vt:lpstr>Context For Let Us Learn in Madagascar</vt:lpstr>
      <vt:lpstr>PowerPoint Presentation</vt:lpstr>
      <vt:lpstr>PowerPoint Presentation</vt:lpstr>
      <vt:lpstr>Program Components</vt:lpstr>
      <vt:lpstr>Results by 2018</vt:lpstr>
      <vt:lpstr>Target Outcomes</vt:lpstr>
      <vt:lpstr>PowerPoint Presentation</vt:lpstr>
      <vt:lpstr>PowerPoint Presentation</vt:lpstr>
      <vt:lpstr>PowerPoint Presentation</vt:lpstr>
      <vt:lpstr>PowerPoint Presentation</vt:lpstr>
      <vt:lpstr>Thank you!   Questions?  Rachel Steinberg, rsteinberg@unicefusa.org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Steinberg</dc:creator>
  <cp:lastModifiedBy>Lori Robinson</cp:lastModifiedBy>
  <cp:revision>91</cp:revision>
  <cp:lastPrinted>2016-11-17T23:05:15Z</cp:lastPrinted>
  <dcterms:created xsi:type="dcterms:W3CDTF">2016-11-11T13:54:17Z</dcterms:created>
  <dcterms:modified xsi:type="dcterms:W3CDTF">2017-04-22T14:05:16Z</dcterms:modified>
</cp:coreProperties>
</file>