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319" r:id="rId3"/>
    <p:sldId id="326" r:id="rId4"/>
    <p:sldId id="325" r:id="rId5"/>
    <p:sldId id="328" r:id="rId6"/>
    <p:sldId id="327" r:id="rId7"/>
    <p:sldId id="321" r:id="rId8"/>
    <p:sldId id="329" r:id="rId9"/>
    <p:sldId id="32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2E27-4E68-4D25-A127-07AED0CFE263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CB1C-F75A-44FC-86C6-19AB2EF4E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3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9239746" y="762003"/>
            <a:ext cx="292531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200"/>
            </a:lvl2pPr>
            <a:lvl3pPr marL="914354" indent="0" algn="ctr">
              <a:buNone/>
              <a:defRPr sz="22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4278F7-07EB-46EE-BC3E-E2A6DF80E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2871" y="1701023"/>
            <a:ext cx="2647455" cy="15858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0C7058-633E-4BD1-9A3E-CF9B6B10A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8145" y="3583412"/>
            <a:ext cx="1390915" cy="1297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36319" y="868680"/>
            <a:ext cx="1492847" cy="5120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1051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2534" y="1258784"/>
            <a:ext cx="4336967" cy="47305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5823" y="1258782"/>
            <a:ext cx="4264848" cy="4730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8204" y="1166086"/>
            <a:ext cx="4049485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204" y="2073436"/>
            <a:ext cx="4049485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1444" y="1166090"/>
            <a:ext cx="4179864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1444" y="2073436"/>
            <a:ext cx="4179864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952" y="276102"/>
            <a:ext cx="8416159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951" y="975555"/>
            <a:ext cx="8416161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0619" y="1092531"/>
            <a:ext cx="8416159" cy="504146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3" y="6356354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7103FB-9B0F-4078-83D8-9B57B177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8" y="276102"/>
            <a:ext cx="8416159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500">
              <a:srgbClr val="BFE2E4"/>
            </a:gs>
            <a:gs pos="37000">
              <a:srgbClr val="D4E3DC"/>
            </a:gs>
            <a:gs pos="0">
              <a:srgbClr val="FFE6C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758952"/>
            <a:ext cx="248254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1051" y="426858"/>
            <a:ext cx="8789621" cy="6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1052" y="1190601"/>
            <a:ext cx="8789621" cy="482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96B70-8E11-4A72-B3A5-E91F9F10A05D}"/>
              </a:ext>
            </a:extLst>
          </p:cNvPr>
          <p:cNvSpPr/>
          <p:nvPr userDrawn="1"/>
        </p:nvSpPr>
        <p:spPr>
          <a:xfrm>
            <a:off x="1" y="768096"/>
            <a:ext cx="2482545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6184A8-DF82-44CC-ACC1-77C3C59B14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253" y="1864012"/>
            <a:ext cx="2234040" cy="13382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8F03D6-5509-4F6A-8FD7-388A7F9F5C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6168" y="3655758"/>
            <a:ext cx="1318256" cy="1229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66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42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20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298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997-3C0A-4746-B261-01700F80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1206084"/>
            <a:ext cx="7315200" cy="2734933"/>
          </a:xfrm>
        </p:spPr>
        <p:txBody>
          <a:bodyPr/>
          <a:lstStyle/>
          <a:p>
            <a:pPr algn="ctr"/>
            <a:r>
              <a:rPr lang="en-US" dirty="0"/>
              <a:t>Unleashing the </a:t>
            </a:r>
            <a:br>
              <a:rPr lang="en-US" dirty="0"/>
            </a:br>
            <a:r>
              <a:rPr lang="en-US" dirty="0"/>
              <a:t>Power of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2717-8A46-4C29-A40D-CE35B849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923" y="4054118"/>
            <a:ext cx="4835047" cy="4524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Working for Women through Media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8C2717-8A46-4C29-A40D-CE35B8494816}"/>
              </a:ext>
            </a:extLst>
          </p:cNvPr>
          <p:cNvSpPr txBox="1">
            <a:spLocks/>
          </p:cNvSpPr>
          <p:nvPr/>
        </p:nvSpPr>
        <p:spPr>
          <a:xfrm>
            <a:off x="2309924" y="4619626"/>
            <a:ext cx="4890976" cy="1266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251"/>
              </a:spcBef>
              <a:spcAft>
                <a:spcPts val="251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/>
              <a:t>Monica J. de la Cerda, MBA</a:t>
            </a:r>
          </a:p>
          <a:p>
            <a:pPr algn="ctr"/>
            <a:r>
              <a:rPr lang="en-US" sz="9600" dirty="0"/>
              <a:t>PR and Communications Committee </a:t>
            </a:r>
          </a:p>
          <a:p>
            <a:pPr algn="ctr"/>
            <a:r>
              <a:rPr lang="en-US" sz="9600" dirty="0"/>
              <a:t>Zonta International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85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Media to Maximize Efforts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7533A-A5BA-43A2-A391-6FD20C8F3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Engine Optimization (SEO) and Organic Content</a:t>
            </a:r>
          </a:p>
        </p:txBody>
      </p:sp>
    </p:spTree>
    <p:extLst>
      <p:ext uri="{BB962C8B-B14F-4D97-AF65-F5344CB8AC3E}">
        <p14:creationId xmlns:p14="http://schemas.microsoft.com/office/powerpoint/2010/main" val="242140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6IIlEkWsAEt_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7" y="326853"/>
            <a:ext cx="6238703" cy="6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3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Media Coverage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7533A-A5BA-43A2-A391-6FD20C8F3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Stories to gain interest from media and expanded networks </a:t>
            </a:r>
          </a:p>
        </p:txBody>
      </p:sp>
    </p:spTree>
    <p:extLst>
      <p:ext uri="{BB962C8B-B14F-4D97-AF65-F5344CB8AC3E}">
        <p14:creationId xmlns:p14="http://schemas.microsoft.com/office/powerpoint/2010/main" val="32648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778"/>
          <a:stretch/>
        </p:blipFill>
        <p:spPr>
          <a:xfrm>
            <a:off x="3306937" y="157893"/>
            <a:ext cx="3761106" cy="419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219" y="75514"/>
            <a:ext cx="3520937" cy="4545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490" y="2030257"/>
            <a:ext cx="4052885" cy="3422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504" y="3685487"/>
            <a:ext cx="2811523" cy="3019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969" y="3741279"/>
            <a:ext cx="3090600" cy="29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Built-in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7533A-A5BA-43A2-A391-6FD20C8F3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natural power of our size and footprint </a:t>
            </a:r>
          </a:p>
        </p:txBody>
      </p:sp>
    </p:spTree>
    <p:extLst>
      <p:ext uri="{BB962C8B-B14F-4D97-AF65-F5344CB8AC3E}">
        <p14:creationId xmlns:p14="http://schemas.microsoft.com/office/powerpoint/2010/main" val="17630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14" y="758458"/>
            <a:ext cx="8391801" cy="53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Drop Counts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7533A-A5BA-43A2-A391-6FD20C8F3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member can make their voice count</a:t>
            </a:r>
          </a:p>
        </p:txBody>
      </p:sp>
    </p:spTree>
    <p:extLst>
      <p:ext uri="{BB962C8B-B14F-4D97-AF65-F5344CB8AC3E}">
        <p14:creationId xmlns:p14="http://schemas.microsoft.com/office/powerpoint/2010/main" val="284233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18" y="986202"/>
            <a:ext cx="5866925" cy="4769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58" y="1317979"/>
            <a:ext cx="4285053" cy="3290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68" y="3310369"/>
            <a:ext cx="3029451" cy="32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451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317</TotalTime>
  <Words>68</Words>
  <Application>Microsoft Macintosh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Frame</vt:lpstr>
      <vt:lpstr>Unleashing the  Power of Media</vt:lpstr>
      <vt:lpstr>Relevant Media to Maximize Efforts</vt:lpstr>
      <vt:lpstr>PowerPoint Presentation</vt:lpstr>
      <vt:lpstr>Earned Media Coverage</vt:lpstr>
      <vt:lpstr>PowerPoint Presentation</vt:lpstr>
      <vt:lpstr>A Built-in Network</vt:lpstr>
      <vt:lpstr>PowerPoint Presentation</vt:lpstr>
      <vt:lpstr>Every Drop Counts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Kautz</dc:creator>
  <cp:lastModifiedBy>Microsoft Office User</cp:lastModifiedBy>
  <cp:revision>26</cp:revision>
  <dcterms:created xsi:type="dcterms:W3CDTF">2019-02-18T18:48:09Z</dcterms:created>
  <dcterms:modified xsi:type="dcterms:W3CDTF">2019-06-30T13:22:34Z</dcterms:modified>
</cp:coreProperties>
</file>